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charts/chart1.xml" ContentType="application/vnd.openxmlformats-officedocument.drawingml.chart+xml"/>
  <Override PartName="/ppt/tags/tag2.xml" ContentType="application/vnd.openxmlformats-officedocument.presentationml.tags+xml"/>
  <Override PartName="/ppt/notesSlides/notesSlide16.xml" ContentType="application/vnd.openxmlformats-officedocument.presentationml.notesSlide+xml"/>
  <Override PartName="/ppt/charts/chart2.xml" ContentType="application/vnd.openxmlformats-officedocument.drawingml.chart+xml"/>
  <Override PartName="/ppt/tags/tag3.xml" ContentType="application/vnd.openxmlformats-officedocument.presentationml.tags+xml"/>
  <Override PartName="/ppt/notesSlides/notesSlide17.xml" ContentType="application/vnd.openxmlformats-officedocument.presentationml.notesSlide+xml"/>
  <Override PartName="/ppt/charts/chart3.xml" ContentType="application/vnd.openxmlformats-officedocument.drawingml.chart+xml"/>
  <Override PartName="/ppt/tags/tag4.xml" ContentType="application/vnd.openxmlformats-officedocument.presentationml.tags+xml"/>
  <Override PartName="/ppt/notesSlides/notesSlide18.xml" ContentType="application/vnd.openxmlformats-officedocument.presentationml.notesSlide+xml"/>
  <Override PartName="/ppt/charts/chart4.xml" ContentType="application/vnd.openxmlformats-officedocument.drawingml.chart+xml"/>
  <Override PartName="/ppt/tags/tag5.xml" ContentType="application/vnd.openxmlformats-officedocument.presentationml.tags+xml"/>
  <Override PartName="/ppt/notesSlides/notesSlide19.xml" ContentType="application/vnd.openxmlformats-officedocument.presentationml.notesSlide+xml"/>
  <Override PartName="/ppt/charts/chart5.xml" ContentType="application/vnd.openxmlformats-officedocument.drawingml.chart+xml"/>
  <Override PartName="/ppt/tags/tag6.xml" ContentType="application/vnd.openxmlformats-officedocument.presentationml.tags+xml"/>
  <Override PartName="/ppt/notesSlides/notesSlide20.xml" ContentType="application/vnd.openxmlformats-officedocument.presentationml.notesSlide+xml"/>
  <Override PartName="/ppt/charts/chart6.xml" ContentType="application/vnd.openxmlformats-officedocument.drawingml.chart+xml"/>
  <Override PartName="/ppt/tags/tag7.xml" ContentType="application/vnd.openxmlformats-officedocument.presentationml.tags+xml"/>
  <Override PartName="/ppt/notesSlides/notesSlide21.xml" ContentType="application/vnd.openxmlformats-officedocument.presentationml.notesSlide+xml"/>
  <Override PartName="/ppt/charts/chart7.xml" ContentType="application/vnd.openxmlformats-officedocument.drawingml.chart+xml"/>
  <Override PartName="/ppt/tags/tag8.xml" ContentType="application/vnd.openxmlformats-officedocument.presentationml.tags+xml"/>
  <Override PartName="/ppt/notesSlides/notesSlide22.xml" ContentType="application/vnd.openxmlformats-officedocument.presentationml.notesSlide+xml"/>
  <Override PartName="/ppt/charts/chart8.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550" r:id="rId6"/>
  </p:sldMasterIdLst>
  <p:notesMasterIdLst>
    <p:notesMasterId r:id="rId75"/>
  </p:notesMasterIdLst>
  <p:handoutMasterIdLst>
    <p:handoutMasterId r:id="rId76"/>
  </p:handoutMasterIdLst>
  <p:sldIdLst>
    <p:sldId id="377" r:id="rId7"/>
    <p:sldId id="356" r:id="rId8"/>
    <p:sldId id="382" r:id="rId9"/>
    <p:sldId id="360" r:id="rId10"/>
    <p:sldId id="462" r:id="rId11"/>
    <p:sldId id="459" r:id="rId12"/>
    <p:sldId id="461" r:id="rId13"/>
    <p:sldId id="460" r:id="rId14"/>
    <p:sldId id="381" r:id="rId15"/>
    <p:sldId id="463" r:id="rId16"/>
    <p:sldId id="464" r:id="rId17"/>
    <p:sldId id="458" r:id="rId18"/>
    <p:sldId id="425" r:id="rId19"/>
    <p:sldId id="426" r:id="rId20"/>
    <p:sldId id="427" r:id="rId21"/>
    <p:sldId id="428" r:id="rId22"/>
    <p:sldId id="430" r:id="rId23"/>
    <p:sldId id="424" r:id="rId24"/>
    <p:sldId id="380" r:id="rId25"/>
    <p:sldId id="423" r:id="rId26"/>
    <p:sldId id="330" r:id="rId27"/>
    <p:sldId id="310" r:id="rId28"/>
    <p:sldId id="315" r:id="rId29"/>
    <p:sldId id="344" r:id="rId30"/>
    <p:sldId id="431" r:id="rId31"/>
    <p:sldId id="307" r:id="rId32"/>
    <p:sldId id="297" r:id="rId33"/>
    <p:sldId id="332" r:id="rId34"/>
    <p:sldId id="336" r:id="rId35"/>
    <p:sldId id="300" r:id="rId36"/>
    <p:sldId id="299" r:id="rId37"/>
    <p:sldId id="301" r:id="rId38"/>
    <p:sldId id="302" r:id="rId39"/>
    <p:sldId id="303" r:id="rId40"/>
    <p:sldId id="311" r:id="rId41"/>
    <p:sldId id="342" r:id="rId42"/>
    <p:sldId id="345" r:id="rId43"/>
    <p:sldId id="350" r:id="rId44"/>
    <p:sldId id="351" r:id="rId45"/>
    <p:sldId id="432" r:id="rId46"/>
    <p:sldId id="433" r:id="rId47"/>
    <p:sldId id="434" r:id="rId48"/>
    <p:sldId id="435" r:id="rId49"/>
    <p:sldId id="393" r:id="rId50"/>
    <p:sldId id="347" r:id="rId51"/>
    <p:sldId id="422" r:id="rId52"/>
    <p:sldId id="436" r:id="rId53"/>
    <p:sldId id="437" r:id="rId54"/>
    <p:sldId id="438" r:id="rId55"/>
    <p:sldId id="439" r:id="rId56"/>
    <p:sldId id="440" r:id="rId57"/>
    <p:sldId id="441" r:id="rId58"/>
    <p:sldId id="442" r:id="rId59"/>
    <p:sldId id="443" r:id="rId60"/>
    <p:sldId id="444" r:id="rId61"/>
    <p:sldId id="445" r:id="rId62"/>
    <p:sldId id="446" r:id="rId63"/>
    <p:sldId id="447" r:id="rId64"/>
    <p:sldId id="448" r:id="rId65"/>
    <p:sldId id="449" r:id="rId66"/>
    <p:sldId id="451" r:id="rId67"/>
    <p:sldId id="450" r:id="rId68"/>
    <p:sldId id="452" r:id="rId69"/>
    <p:sldId id="453" r:id="rId70"/>
    <p:sldId id="454" r:id="rId71"/>
    <p:sldId id="455" r:id="rId72"/>
    <p:sldId id="456" r:id="rId73"/>
    <p:sldId id="457" r:id="rId74"/>
  </p:sldIdLst>
  <p:sldSz cx="12195175" cy="6859588"/>
  <p:notesSz cx="6797675" cy="9928225"/>
  <p:defaultTextStyle>
    <a:defPPr>
      <a:defRPr lang="en-US"/>
    </a:defPPr>
    <a:lvl1pPr marL="0" algn="l" defTabSz="609758" rtl="0" eaLnBrk="1" latinLnBrk="0" hangingPunct="1">
      <a:defRPr sz="2500" kern="1200">
        <a:solidFill>
          <a:schemeClr val="tx1"/>
        </a:solidFill>
        <a:latin typeface="+mn-lt"/>
        <a:ea typeface="+mn-ea"/>
        <a:cs typeface="+mn-cs"/>
      </a:defRPr>
    </a:lvl1pPr>
    <a:lvl2pPr marL="609758" algn="l" defTabSz="609758" rtl="0" eaLnBrk="1" latinLnBrk="0" hangingPunct="1">
      <a:defRPr sz="2500" kern="1200">
        <a:solidFill>
          <a:schemeClr val="tx1"/>
        </a:solidFill>
        <a:latin typeface="+mn-lt"/>
        <a:ea typeface="+mn-ea"/>
        <a:cs typeface="+mn-cs"/>
      </a:defRPr>
    </a:lvl2pPr>
    <a:lvl3pPr marL="1219518" algn="l" defTabSz="609758" rtl="0" eaLnBrk="1" latinLnBrk="0" hangingPunct="1">
      <a:defRPr sz="2500" kern="1200">
        <a:solidFill>
          <a:schemeClr val="tx1"/>
        </a:solidFill>
        <a:latin typeface="+mn-lt"/>
        <a:ea typeface="+mn-ea"/>
        <a:cs typeface="+mn-cs"/>
      </a:defRPr>
    </a:lvl3pPr>
    <a:lvl4pPr marL="1829275" algn="l" defTabSz="609758" rtl="0" eaLnBrk="1" latinLnBrk="0" hangingPunct="1">
      <a:defRPr sz="2500" kern="1200">
        <a:solidFill>
          <a:schemeClr val="tx1"/>
        </a:solidFill>
        <a:latin typeface="+mn-lt"/>
        <a:ea typeface="+mn-ea"/>
        <a:cs typeface="+mn-cs"/>
      </a:defRPr>
    </a:lvl4pPr>
    <a:lvl5pPr marL="2439035" algn="l" defTabSz="609758" rtl="0" eaLnBrk="1" latinLnBrk="0" hangingPunct="1">
      <a:defRPr sz="2500" kern="1200">
        <a:solidFill>
          <a:schemeClr val="tx1"/>
        </a:solidFill>
        <a:latin typeface="+mn-lt"/>
        <a:ea typeface="+mn-ea"/>
        <a:cs typeface="+mn-cs"/>
      </a:defRPr>
    </a:lvl5pPr>
    <a:lvl6pPr marL="3048793" algn="l" defTabSz="609758" rtl="0" eaLnBrk="1" latinLnBrk="0" hangingPunct="1">
      <a:defRPr sz="2500" kern="1200">
        <a:solidFill>
          <a:schemeClr val="tx1"/>
        </a:solidFill>
        <a:latin typeface="+mn-lt"/>
        <a:ea typeface="+mn-ea"/>
        <a:cs typeface="+mn-cs"/>
      </a:defRPr>
    </a:lvl6pPr>
    <a:lvl7pPr marL="3658551" algn="l" defTabSz="609758" rtl="0" eaLnBrk="1" latinLnBrk="0" hangingPunct="1">
      <a:defRPr sz="2500" kern="1200">
        <a:solidFill>
          <a:schemeClr val="tx1"/>
        </a:solidFill>
        <a:latin typeface="+mn-lt"/>
        <a:ea typeface="+mn-ea"/>
        <a:cs typeface="+mn-cs"/>
      </a:defRPr>
    </a:lvl7pPr>
    <a:lvl8pPr marL="4268309" algn="l" defTabSz="609758" rtl="0" eaLnBrk="1" latinLnBrk="0" hangingPunct="1">
      <a:defRPr sz="2500" kern="1200">
        <a:solidFill>
          <a:schemeClr val="tx1"/>
        </a:solidFill>
        <a:latin typeface="+mn-lt"/>
        <a:ea typeface="+mn-ea"/>
        <a:cs typeface="+mn-cs"/>
      </a:defRPr>
    </a:lvl8pPr>
    <a:lvl9pPr marL="4878068" algn="l" defTabSz="609758" rtl="0" eaLnBrk="1" latinLnBrk="0" hangingPunct="1">
      <a:defRPr sz="2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720">
          <p15:clr>
            <a:srgbClr val="A4A3A4"/>
          </p15:clr>
        </p15:guide>
        <p15:guide id="2" pos="384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C800"/>
    <a:srgbClr val="F05D25"/>
    <a:srgbClr val="E90F40"/>
    <a:srgbClr val="FFC105"/>
    <a:srgbClr val="002749"/>
    <a:srgbClr val="7BCEF6"/>
    <a:srgbClr val="42BBD9"/>
    <a:srgbClr val="646464"/>
    <a:srgbClr val="000000"/>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ittlere Formatvorlage 1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Helle Formatvorlage 2 - Akz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ABFCF23-3B69-468F-B69F-88F6DE6A72F2}" styleName="Mittlere Formatvorlage 1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ittlere Formatvorlage 3 - Akz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2838BEF-8BB2-4498-84A7-C5851F593DF1}" styleName="Mittlere Formatvorlage 4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ittlere Formatvorlage 4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FECB4D8-DB02-4DC6-A0A2-4F2EBAE1DC90}" styleName="Mittlere Formatvorlage 1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Helle Formatvorlage 2 - Akz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Helle Formatvorlage 2 - Akz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7CE84F3-28C3-443E-9E96-99CF82512B78}" styleName="Dunkle Formatvorlage 1 - Akz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unkle Formatvorlage 1 - Akz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unkle Formatvorlage 1 - Akz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unkle Formatvorlage 1 - Akz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unkle Formatvorlage 1 - Akz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27F97BB-C833-4FB7-BDE5-3F7075034690}" styleName="Designformatvorlage 2 - Akz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Designformatvorlage 1 - Akz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Helle Formatvorlag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EBBBCC-DAD2-459C-BE2E-F6DE35CF9A28}" styleName="Dunkle Formatvorlage 2 - Akzent 3/Akz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856" autoAdjust="0"/>
  </p:normalViewPr>
  <p:slideViewPr>
    <p:cSldViewPr snapToGrid="0">
      <p:cViewPr varScale="1">
        <p:scale>
          <a:sx n="80" d="100"/>
          <a:sy n="80" d="100"/>
        </p:scale>
        <p:origin x="782" y="48"/>
      </p:cViewPr>
      <p:guideLst>
        <p:guide orient="horz" pos="4720"/>
        <p:guide pos="3841"/>
      </p:guideLst>
    </p:cSldViewPr>
  </p:slideViewPr>
  <p:outlineViewPr>
    <p:cViewPr>
      <p:scale>
        <a:sx n="33" d="100"/>
        <a:sy n="33" d="100"/>
      </p:scale>
      <p:origin x="0" y="-3396"/>
    </p:cViewPr>
  </p:outlineViewPr>
  <p:notesTextViewPr>
    <p:cViewPr>
      <p:scale>
        <a:sx n="100" d="100"/>
        <a:sy n="100" d="100"/>
      </p:scale>
      <p:origin x="0" y="0"/>
    </p:cViewPr>
  </p:notesTextViewPr>
  <p:sorterViewPr>
    <p:cViewPr>
      <p:scale>
        <a:sx n="98" d="100"/>
        <a:sy n="98" d="100"/>
      </p:scale>
      <p:origin x="0" y="0"/>
    </p:cViewPr>
  </p:sorterViewPr>
  <p:notesViewPr>
    <p:cSldViewPr snapToGrid="0" showGuides="1">
      <p:cViewPr varScale="1">
        <p:scale>
          <a:sx n="65" d="100"/>
          <a:sy n="65" d="100"/>
        </p:scale>
        <p:origin x="2880" y="38"/>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handoutMaster" Target="handoutMasters/handoutMaster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3678733486709E-2"/>
          <c:y val="3.1254620279080499E-2"/>
          <c:w val="0.80615522959140296"/>
          <c:h val="0.88054355400433004"/>
        </c:manualLayout>
      </c:layout>
      <c:barChart>
        <c:barDir val="col"/>
        <c:grouping val="stacked"/>
        <c:varyColors val="0"/>
        <c:ser>
          <c:idx val="0"/>
          <c:order val="0"/>
          <c:tx>
            <c:strRef>
              <c:f>Tabelle1!$B$1</c:f>
              <c:strCache>
                <c:ptCount val="1"/>
                <c:pt idx="0">
                  <c:v>Point 3</c:v>
                </c:pt>
              </c:strCache>
            </c:strRef>
          </c:tx>
          <c:spPr>
            <a:solidFill>
              <a:schemeClr val="accent1"/>
            </a:solidFill>
          </c:spPr>
          <c:invertIfNegative val="0"/>
          <c:dLbls>
            <c:spPr>
              <a:noFill/>
              <a:ln>
                <a:noFill/>
              </a:ln>
              <a:effectLst/>
            </c:spPr>
            <c:txPr>
              <a:bodyPr/>
              <a:lstStyle/>
              <a:p>
                <a:pPr>
                  <a:defRPr sz="1800">
                    <a:solidFill>
                      <a:schemeClr val="bg1"/>
                    </a:solidFil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Tabelle1!$A$2:$A$6</c:f>
              <c:numCache>
                <c:formatCode>General</c:formatCode>
                <c:ptCount val="5"/>
                <c:pt idx="0">
                  <c:v>2008</c:v>
                </c:pt>
                <c:pt idx="1">
                  <c:v>2009</c:v>
                </c:pt>
                <c:pt idx="2">
                  <c:v>2010</c:v>
                </c:pt>
                <c:pt idx="3">
                  <c:v>2011</c:v>
                </c:pt>
                <c:pt idx="4">
                  <c:v>2012</c:v>
                </c:pt>
              </c:numCache>
            </c:numRef>
          </c:cat>
          <c:val>
            <c:numRef>
              <c:f>Tabelle1!$B$2:$B$6</c:f>
              <c:numCache>
                <c:formatCode>General</c:formatCode>
                <c:ptCount val="5"/>
                <c:pt idx="0">
                  <c:v>4.3</c:v>
                </c:pt>
                <c:pt idx="1">
                  <c:v>2.5</c:v>
                </c:pt>
                <c:pt idx="2">
                  <c:v>3.5</c:v>
                </c:pt>
                <c:pt idx="3">
                  <c:v>4.5</c:v>
                </c:pt>
                <c:pt idx="4">
                  <c:v>3.5</c:v>
                </c:pt>
              </c:numCache>
            </c:numRef>
          </c:val>
          <c:extLst>
            <c:ext xmlns:c16="http://schemas.microsoft.com/office/drawing/2014/chart" uri="{C3380CC4-5D6E-409C-BE32-E72D297353CC}">
              <c16:uniqueId val="{00000000-DCC9-43E9-8B8D-16101F62B0EC}"/>
            </c:ext>
          </c:extLst>
        </c:ser>
        <c:ser>
          <c:idx val="1"/>
          <c:order val="1"/>
          <c:tx>
            <c:strRef>
              <c:f>Tabelle1!$C$1</c:f>
              <c:strCache>
                <c:ptCount val="1"/>
                <c:pt idx="0">
                  <c:v>Point 2</c:v>
                </c:pt>
              </c:strCache>
            </c:strRef>
          </c:tx>
          <c:spPr>
            <a:solidFill>
              <a:schemeClr val="accent2"/>
            </a:solidFill>
          </c:spPr>
          <c:invertIfNegative val="0"/>
          <c:dLbls>
            <c:spPr>
              <a:noFill/>
              <a:ln>
                <a:noFill/>
              </a:ln>
              <a:effectLst/>
            </c:spPr>
            <c:txPr>
              <a:bodyPr/>
              <a:lstStyle/>
              <a:p>
                <a:pPr>
                  <a:defRPr sz="1800">
                    <a:solidFill>
                      <a:schemeClr val="bg1"/>
                    </a:solidFil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Tabelle1!$A$2:$A$6</c:f>
              <c:numCache>
                <c:formatCode>General</c:formatCode>
                <c:ptCount val="5"/>
                <c:pt idx="0">
                  <c:v>2008</c:v>
                </c:pt>
                <c:pt idx="1">
                  <c:v>2009</c:v>
                </c:pt>
                <c:pt idx="2">
                  <c:v>2010</c:v>
                </c:pt>
                <c:pt idx="3">
                  <c:v>2011</c:v>
                </c:pt>
                <c:pt idx="4">
                  <c:v>2012</c:v>
                </c:pt>
              </c:numCache>
            </c:numRef>
          </c:cat>
          <c:val>
            <c:numRef>
              <c:f>Tabelle1!$C$2:$C$6</c:f>
              <c:numCache>
                <c:formatCode>General</c:formatCode>
                <c:ptCount val="5"/>
                <c:pt idx="0">
                  <c:v>2.4</c:v>
                </c:pt>
                <c:pt idx="1">
                  <c:v>4.4000000000000004</c:v>
                </c:pt>
                <c:pt idx="2">
                  <c:v>1.8</c:v>
                </c:pt>
                <c:pt idx="3">
                  <c:v>2.8</c:v>
                </c:pt>
                <c:pt idx="4">
                  <c:v>1.8</c:v>
                </c:pt>
              </c:numCache>
            </c:numRef>
          </c:val>
          <c:extLst>
            <c:ext xmlns:c16="http://schemas.microsoft.com/office/drawing/2014/chart" uri="{C3380CC4-5D6E-409C-BE32-E72D297353CC}">
              <c16:uniqueId val="{00000001-DCC9-43E9-8B8D-16101F62B0EC}"/>
            </c:ext>
          </c:extLst>
        </c:ser>
        <c:ser>
          <c:idx val="2"/>
          <c:order val="2"/>
          <c:tx>
            <c:strRef>
              <c:f>Tabelle1!$D$1</c:f>
              <c:strCache>
                <c:ptCount val="1"/>
                <c:pt idx="0">
                  <c:v>Point 1</c:v>
                </c:pt>
              </c:strCache>
            </c:strRef>
          </c:tx>
          <c:spPr>
            <a:solidFill>
              <a:schemeClr val="accent3"/>
            </a:solidFill>
          </c:spPr>
          <c:invertIfNegative val="0"/>
          <c:dLbls>
            <c:numFmt formatCode="#,##0.0" sourceLinked="0"/>
            <c:spPr>
              <a:noFill/>
              <a:ln>
                <a:noFill/>
              </a:ln>
              <a:effectLst/>
            </c:spPr>
            <c:txPr>
              <a:bodyPr/>
              <a:lstStyle/>
              <a:p>
                <a:pPr>
                  <a:defRPr sz="1800">
                    <a:solidFill>
                      <a:schemeClr val="bg1"/>
                    </a:solidFil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Tabelle1!$A$2:$A$6</c:f>
              <c:numCache>
                <c:formatCode>General</c:formatCode>
                <c:ptCount val="5"/>
                <c:pt idx="0">
                  <c:v>2008</c:v>
                </c:pt>
                <c:pt idx="1">
                  <c:v>2009</c:v>
                </c:pt>
                <c:pt idx="2">
                  <c:v>2010</c:v>
                </c:pt>
                <c:pt idx="3">
                  <c:v>2011</c:v>
                </c:pt>
                <c:pt idx="4">
                  <c:v>2012</c:v>
                </c:pt>
              </c:numCache>
            </c:numRef>
          </c:cat>
          <c:val>
            <c:numRef>
              <c:f>Tabelle1!$D$2:$D$6</c:f>
              <c:numCache>
                <c:formatCode>General</c:formatCode>
                <c:ptCount val="5"/>
                <c:pt idx="0">
                  <c:v>2</c:v>
                </c:pt>
                <c:pt idx="1">
                  <c:v>2</c:v>
                </c:pt>
                <c:pt idx="2">
                  <c:v>3</c:v>
                </c:pt>
                <c:pt idx="3">
                  <c:v>5</c:v>
                </c:pt>
                <c:pt idx="4">
                  <c:v>3</c:v>
                </c:pt>
              </c:numCache>
            </c:numRef>
          </c:val>
          <c:extLst>
            <c:ext xmlns:c16="http://schemas.microsoft.com/office/drawing/2014/chart" uri="{C3380CC4-5D6E-409C-BE32-E72D297353CC}">
              <c16:uniqueId val="{00000002-DCC9-43E9-8B8D-16101F62B0EC}"/>
            </c:ext>
          </c:extLst>
        </c:ser>
        <c:dLbls>
          <c:showLegendKey val="0"/>
          <c:showVal val="0"/>
          <c:showCatName val="0"/>
          <c:showSerName val="0"/>
          <c:showPercent val="0"/>
          <c:showBubbleSize val="0"/>
        </c:dLbls>
        <c:gapWidth val="150"/>
        <c:overlap val="100"/>
        <c:axId val="1295122240"/>
        <c:axId val="1295133664"/>
      </c:barChart>
      <c:catAx>
        <c:axId val="1295122240"/>
        <c:scaling>
          <c:orientation val="minMax"/>
        </c:scaling>
        <c:delete val="0"/>
        <c:axPos val="b"/>
        <c:numFmt formatCode="General" sourceLinked="1"/>
        <c:majorTickMark val="none"/>
        <c:minorTickMark val="none"/>
        <c:tickLblPos val="nextTo"/>
        <c:txPr>
          <a:bodyPr/>
          <a:lstStyle/>
          <a:p>
            <a:pPr>
              <a:defRPr sz="1800"/>
            </a:pPr>
            <a:endParaRPr lang="de-DE"/>
          </a:p>
        </c:txPr>
        <c:crossAx val="1295133664"/>
        <c:crosses val="autoZero"/>
        <c:auto val="1"/>
        <c:lblAlgn val="ctr"/>
        <c:lblOffset val="100"/>
        <c:noMultiLvlLbl val="0"/>
      </c:catAx>
      <c:valAx>
        <c:axId val="1295133664"/>
        <c:scaling>
          <c:orientation val="minMax"/>
        </c:scaling>
        <c:delete val="1"/>
        <c:axPos val="l"/>
        <c:numFmt formatCode="General" sourceLinked="1"/>
        <c:majorTickMark val="out"/>
        <c:minorTickMark val="none"/>
        <c:tickLblPos val="none"/>
        <c:crossAx val="1295122240"/>
        <c:crosses val="autoZero"/>
        <c:crossBetween val="between"/>
      </c:valAx>
    </c:plotArea>
    <c:legend>
      <c:legendPos val="tr"/>
      <c:layout>
        <c:manualLayout>
          <c:xMode val="edge"/>
          <c:yMode val="edge"/>
          <c:x val="0.89755275454524197"/>
          <c:y val="0.66313321330792296"/>
          <c:w val="8.3282258216270597E-2"/>
          <c:h val="0.238659718792152"/>
        </c:manualLayout>
      </c:layout>
      <c:overlay val="0"/>
      <c:txPr>
        <a:bodyPr/>
        <a:lstStyle/>
        <a:p>
          <a:pPr>
            <a:defRPr sz="1600"/>
          </a:pPr>
          <a:endParaRPr lang="de-DE"/>
        </a:p>
      </c:txPr>
    </c:legend>
    <c:plotVisOnly val="1"/>
    <c:dispBlanksAs val="gap"/>
    <c:showDLblsOverMax val="0"/>
  </c:chart>
  <c:txPr>
    <a:bodyPr/>
    <a:lstStyle/>
    <a:p>
      <a:pPr>
        <a:defRPr sz="1400"/>
      </a:pPr>
      <a:endParaRPr lang="de-DE"/>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3678733486709E-2"/>
          <c:y val="3.1254620279080499E-2"/>
          <c:w val="0.80615522959140296"/>
          <c:h val="0.88054355400433004"/>
        </c:manualLayout>
      </c:layout>
      <c:barChart>
        <c:barDir val="col"/>
        <c:grouping val="clustered"/>
        <c:varyColors val="0"/>
        <c:ser>
          <c:idx val="0"/>
          <c:order val="0"/>
          <c:tx>
            <c:strRef>
              <c:f>Tabelle1!$B$1</c:f>
              <c:strCache>
                <c:ptCount val="1"/>
                <c:pt idx="0">
                  <c:v>Point 1</c:v>
                </c:pt>
              </c:strCache>
            </c:strRef>
          </c:tx>
          <c:spPr>
            <a:solidFill>
              <a:schemeClr val="accent1"/>
            </a:solidFill>
          </c:spPr>
          <c:invertIfNegative val="0"/>
          <c:dLbls>
            <c:spPr>
              <a:noFill/>
              <a:ln>
                <a:noFill/>
              </a:ln>
              <a:effectLst/>
            </c:spPr>
            <c:txPr>
              <a:bodyPr/>
              <a:lstStyle/>
              <a:p>
                <a:pPr>
                  <a:defRPr sz="1600">
                    <a:solidFill>
                      <a:schemeClr val="tx1"/>
                    </a:solidFill>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Tabelle1!$A$2:$A$6</c:f>
              <c:numCache>
                <c:formatCode>General</c:formatCode>
                <c:ptCount val="5"/>
                <c:pt idx="0">
                  <c:v>2008</c:v>
                </c:pt>
                <c:pt idx="1">
                  <c:v>2009</c:v>
                </c:pt>
                <c:pt idx="2">
                  <c:v>2010</c:v>
                </c:pt>
                <c:pt idx="3">
                  <c:v>2011</c:v>
                </c:pt>
                <c:pt idx="4">
                  <c:v>2012</c:v>
                </c:pt>
              </c:numCache>
            </c:numRef>
          </c:cat>
          <c:val>
            <c:numRef>
              <c:f>Tabelle1!$B$2:$B$6</c:f>
              <c:numCache>
                <c:formatCode>General</c:formatCode>
                <c:ptCount val="5"/>
                <c:pt idx="0">
                  <c:v>4.2</c:v>
                </c:pt>
                <c:pt idx="1">
                  <c:v>2.5</c:v>
                </c:pt>
                <c:pt idx="2">
                  <c:v>3.5</c:v>
                </c:pt>
                <c:pt idx="3">
                  <c:v>4.5</c:v>
                </c:pt>
                <c:pt idx="4">
                  <c:v>3.5</c:v>
                </c:pt>
              </c:numCache>
            </c:numRef>
          </c:val>
          <c:extLst>
            <c:ext xmlns:c16="http://schemas.microsoft.com/office/drawing/2014/chart" uri="{C3380CC4-5D6E-409C-BE32-E72D297353CC}">
              <c16:uniqueId val="{00000000-6D2D-4EA8-9EE6-12A263944B61}"/>
            </c:ext>
          </c:extLst>
        </c:ser>
        <c:ser>
          <c:idx val="1"/>
          <c:order val="1"/>
          <c:tx>
            <c:strRef>
              <c:f>Tabelle1!$C$1</c:f>
              <c:strCache>
                <c:ptCount val="1"/>
                <c:pt idx="0">
                  <c:v>Point 2</c:v>
                </c:pt>
              </c:strCache>
            </c:strRef>
          </c:tx>
          <c:spPr>
            <a:solidFill>
              <a:schemeClr val="accent2"/>
            </a:solidFill>
          </c:spPr>
          <c:invertIfNegative val="0"/>
          <c:dLbls>
            <c:spPr>
              <a:noFill/>
              <a:ln>
                <a:noFill/>
              </a:ln>
              <a:effectLst/>
            </c:spPr>
            <c:txPr>
              <a:bodyPr/>
              <a:lstStyle/>
              <a:p>
                <a:pPr>
                  <a:defRPr sz="1600">
                    <a:solidFill>
                      <a:schemeClr val="tx1"/>
                    </a:solidFill>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Tabelle1!$A$2:$A$6</c:f>
              <c:numCache>
                <c:formatCode>General</c:formatCode>
                <c:ptCount val="5"/>
                <c:pt idx="0">
                  <c:v>2008</c:v>
                </c:pt>
                <c:pt idx="1">
                  <c:v>2009</c:v>
                </c:pt>
                <c:pt idx="2">
                  <c:v>2010</c:v>
                </c:pt>
                <c:pt idx="3">
                  <c:v>2011</c:v>
                </c:pt>
                <c:pt idx="4">
                  <c:v>2012</c:v>
                </c:pt>
              </c:numCache>
            </c:numRef>
          </c:cat>
          <c:val>
            <c:numRef>
              <c:f>Tabelle1!$C$2:$C$6</c:f>
              <c:numCache>
                <c:formatCode>General</c:formatCode>
                <c:ptCount val="5"/>
                <c:pt idx="0">
                  <c:v>2.4</c:v>
                </c:pt>
                <c:pt idx="1">
                  <c:v>4.4000000000000004</c:v>
                </c:pt>
                <c:pt idx="2">
                  <c:v>1.8</c:v>
                </c:pt>
                <c:pt idx="3">
                  <c:v>2.8</c:v>
                </c:pt>
                <c:pt idx="4">
                  <c:v>1.8</c:v>
                </c:pt>
              </c:numCache>
            </c:numRef>
          </c:val>
          <c:extLst>
            <c:ext xmlns:c16="http://schemas.microsoft.com/office/drawing/2014/chart" uri="{C3380CC4-5D6E-409C-BE32-E72D297353CC}">
              <c16:uniqueId val="{00000001-6D2D-4EA8-9EE6-12A263944B61}"/>
            </c:ext>
          </c:extLst>
        </c:ser>
        <c:ser>
          <c:idx val="2"/>
          <c:order val="2"/>
          <c:tx>
            <c:strRef>
              <c:f>Tabelle1!$D$1</c:f>
              <c:strCache>
                <c:ptCount val="1"/>
                <c:pt idx="0">
                  <c:v>Point 3</c:v>
                </c:pt>
              </c:strCache>
            </c:strRef>
          </c:tx>
          <c:spPr>
            <a:solidFill>
              <a:schemeClr val="accent3"/>
            </a:solidFill>
          </c:spPr>
          <c:invertIfNegative val="0"/>
          <c:dLbls>
            <c:numFmt formatCode="#,##0.0" sourceLinked="0"/>
            <c:spPr>
              <a:noFill/>
              <a:ln>
                <a:noFill/>
              </a:ln>
              <a:effectLst/>
            </c:spPr>
            <c:txPr>
              <a:bodyPr/>
              <a:lstStyle/>
              <a:p>
                <a:pPr>
                  <a:defRPr sz="1600">
                    <a:solidFill>
                      <a:schemeClr val="tx1"/>
                    </a:solidFill>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Tabelle1!$A$2:$A$6</c:f>
              <c:numCache>
                <c:formatCode>General</c:formatCode>
                <c:ptCount val="5"/>
                <c:pt idx="0">
                  <c:v>2008</c:v>
                </c:pt>
                <c:pt idx="1">
                  <c:v>2009</c:v>
                </c:pt>
                <c:pt idx="2">
                  <c:v>2010</c:v>
                </c:pt>
                <c:pt idx="3">
                  <c:v>2011</c:v>
                </c:pt>
                <c:pt idx="4">
                  <c:v>2012</c:v>
                </c:pt>
              </c:numCache>
            </c:numRef>
          </c:cat>
          <c:val>
            <c:numRef>
              <c:f>Tabelle1!$D$2:$D$6</c:f>
              <c:numCache>
                <c:formatCode>General</c:formatCode>
                <c:ptCount val="5"/>
                <c:pt idx="0">
                  <c:v>2</c:v>
                </c:pt>
                <c:pt idx="1">
                  <c:v>2</c:v>
                </c:pt>
                <c:pt idx="2">
                  <c:v>3</c:v>
                </c:pt>
                <c:pt idx="3">
                  <c:v>5</c:v>
                </c:pt>
                <c:pt idx="4">
                  <c:v>3</c:v>
                </c:pt>
              </c:numCache>
            </c:numRef>
          </c:val>
          <c:extLst>
            <c:ext xmlns:c16="http://schemas.microsoft.com/office/drawing/2014/chart" uri="{C3380CC4-5D6E-409C-BE32-E72D297353CC}">
              <c16:uniqueId val="{00000002-6D2D-4EA8-9EE6-12A263944B61}"/>
            </c:ext>
          </c:extLst>
        </c:ser>
        <c:dLbls>
          <c:dLblPos val="outEnd"/>
          <c:showLegendKey val="0"/>
          <c:showVal val="1"/>
          <c:showCatName val="0"/>
          <c:showSerName val="0"/>
          <c:showPercent val="0"/>
          <c:showBubbleSize val="0"/>
        </c:dLbls>
        <c:gapWidth val="150"/>
        <c:axId val="1295124960"/>
        <c:axId val="1291241616"/>
      </c:barChart>
      <c:catAx>
        <c:axId val="1295124960"/>
        <c:scaling>
          <c:orientation val="minMax"/>
        </c:scaling>
        <c:delete val="0"/>
        <c:axPos val="b"/>
        <c:numFmt formatCode="General" sourceLinked="1"/>
        <c:majorTickMark val="none"/>
        <c:minorTickMark val="none"/>
        <c:tickLblPos val="nextTo"/>
        <c:txPr>
          <a:bodyPr/>
          <a:lstStyle/>
          <a:p>
            <a:pPr>
              <a:defRPr sz="1800"/>
            </a:pPr>
            <a:endParaRPr lang="de-DE"/>
          </a:p>
        </c:txPr>
        <c:crossAx val="1291241616"/>
        <c:crosses val="autoZero"/>
        <c:auto val="1"/>
        <c:lblAlgn val="ctr"/>
        <c:lblOffset val="100"/>
        <c:noMultiLvlLbl val="0"/>
      </c:catAx>
      <c:valAx>
        <c:axId val="1291241616"/>
        <c:scaling>
          <c:orientation val="minMax"/>
        </c:scaling>
        <c:delete val="1"/>
        <c:axPos val="l"/>
        <c:numFmt formatCode="General" sourceLinked="1"/>
        <c:majorTickMark val="out"/>
        <c:minorTickMark val="none"/>
        <c:tickLblPos val="none"/>
        <c:crossAx val="1295124960"/>
        <c:crosses val="autoZero"/>
        <c:crossBetween val="between"/>
      </c:valAx>
    </c:plotArea>
    <c:legend>
      <c:legendPos val="tr"/>
      <c:layout>
        <c:manualLayout>
          <c:xMode val="edge"/>
          <c:yMode val="edge"/>
          <c:x val="0.89638698431304698"/>
          <c:y val="0.66895494233852404"/>
          <c:w val="8.0953563332762699E-2"/>
          <c:h val="0.24161321486649601"/>
        </c:manualLayout>
      </c:layout>
      <c:overlay val="0"/>
      <c:txPr>
        <a:bodyPr/>
        <a:lstStyle/>
        <a:p>
          <a:pPr>
            <a:defRPr sz="1600"/>
          </a:pPr>
          <a:endParaRPr lang="de-DE"/>
        </a:p>
      </c:txPr>
    </c:legend>
    <c:plotVisOnly val="1"/>
    <c:dispBlanksAs val="gap"/>
    <c:showDLblsOverMax val="0"/>
  </c:chart>
  <c:txPr>
    <a:bodyPr/>
    <a:lstStyle/>
    <a:p>
      <a:pPr>
        <a:defRPr sz="1400"/>
      </a:pPr>
      <a:endParaRPr lang="de-DE"/>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3678733486709E-2"/>
          <c:y val="3.1254620279080499E-2"/>
          <c:w val="0.80615522959140296"/>
          <c:h val="0.88054355400433004"/>
        </c:manualLayout>
      </c:layout>
      <c:barChart>
        <c:barDir val="col"/>
        <c:grouping val="clustered"/>
        <c:varyColors val="0"/>
        <c:ser>
          <c:idx val="0"/>
          <c:order val="0"/>
          <c:tx>
            <c:strRef>
              <c:f>Tabelle1!$B$1</c:f>
              <c:strCache>
                <c:ptCount val="1"/>
                <c:pt idx="0">
                  <c:v>Point 1</c:v>
                </c:pt>
              </c:strCache>
            </c:strRef>
          </c:tx>
          <c:spPr>
            <a:solidFill>
              <a:schemeClr val="accent1"/>
            </a:solidFill>
          </c:spPr>
          <c:invertIfNegative val="0"/>
          <c:dLbls>
            <c:spPr>
              <a:noFill/>
              <a:ln>
                <a:noFill/>
              </a:ln>
              <a:effectLst/>
            </c:spPr>
            <c:txPr>
              <a:bodyPr/>
              <a:lstStyle/>
              <a:p>
                <a:pPr>
                  <a:defRPr sz="1600">
                    <a:solidFill>
                      <a:schemeClr val="tx1"/>
                    </a:solidFill>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Tabelle1!$A$2:$A$4</c:f>
              <c:numCache>
                <c:formatCode>General</c:formatCode>
                <c:ptCount val="3"/>
                <c:pt idx="0">
                  <c:v>2011</c:v>
                </c:pt>
                <c:pt idx="1">
                  <c:v>2012</c:v>
                </c:pt>
                <c:pt idx="2">
                  <c:v>2013</c:v>
                </c:pt>
              </c:numCache>
            </c:numRef>
          </c:cat>
          <c:val>
            <c:numRef>
              <c:f>Tabelle1!$B$2:$B$4</c:f>
              <c:numCache>
                <c:formatCode>General</c:formatCode>
                <c:ptCount val="3"/>
                <c:pt idx="0">
                  <c:v>4.3</c:v>
                </c:pt>
                <c:pt idx="1">
                  <c:v>2.5</c:v>
                </c:pt>
                <c:pt idx="2">
                  <c:v>3.5</c:v>
                </c:pt>
              </c:numCache>
            </c:numRef>
          </c:val>
          <c:extLst>
            <c:ext xmlns:c16="http://schemas.microsoft.com/office/drawing/2014/chart" uri="{C3380CC4-5D6E-409C-BE32-E72D297353CC}">
              <c16:uniqueId val="{00000000-3DA6-48EA-AFE0-D314A64202DE}"/>
            </c:ext>
          </c:extLst>
        </c:ser>
        <c:ser>
          <c:idx val="1"/>
          <c:order val="1"/>
          <c:tx>
            <c:strRef>
              <c:f>Tabelle1!$C$1</c:f>
              <c:strCache>
                <c:ptCount val="1"/>
                <c:pt idx="0">
                  <c:v>Point 2</c:v>
                </c:pt>
              </c:strCache>
            </c:strRef>
          </c:tx>
          <c:spPr>
            <a:solidFill>
              <a:schemeClr val="accent2"/>
            </a:solidFill>
          </c:spPr>
          <c:invertIfNegative val="0"/>
          <c:dLbls>
            <c:spPr>
              <a:noFill/>
              <a:ln>
                <a:noFill/>
              </a:ln>
              <a:effectLst/>
            </c:spPr>
            <c:txPr>
              <a:bodyPr/>
              <a:lstStyle/>
              <a:p>
                <a:pPr>
                  <a:defRPr sz="1600">
                    <a:solidFill>
                      <a:schemeClr val="tx1"/>
                    </a:solidFill>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Tabelle1!$A$2:$A$4</c:f>
              <c:numCache>
                <c:formatCode>General</c:formatCode>
                <c:ptCount val="3"/>
                <c:pt idx="0">
                  <c:v>2011</c:v>
                </c:pt>
                <c:pt idx="1">
                  <c:v>2012</c:v>
                </c:pt>
                <c:pt idx="2">
                  <c:v>2013</c:v>
                </c:pt>
              </c:numCache>
            </c:numRef>
          </c:cat>
          <c:val>
            <c:numRef>
              <c:f>Tabelle1!$C$2:$C$4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3DA6-48EA-AFE0-D314A64202DE}"/>
            </c:ext>
          </c:extLst>
        </c:ser>
        <c:ser>
          <c:idx val="2"/>
          <c:order val="2"/>
          <c:tx>
            <c:strRef>
              <c:f>Tabelle1!$D$1</c:f>
              <c:strCache>
                <c:ptCount val="1"/>
                <c:pt idx="0">
                  <c:v>Point 3</c:v>
                </c:pt>
              </c:strCache>
            </c:strRef>
          </c:tx>
          <c:spPr>
            <a:solidFill>
              <a:schemeClr val="accent3"/>
            </a:solidFill>
          </c:spPr>
          <c:invertIfNegative val="0"/>
          <c:dLbls>
            <c:numFmt formatCode="#,##0.0" sourceLinked="0"/>
            <c:spPr>
              <a:noFill/>
              <a:ln>
                <a:noFill/>
              </a:ln>
              <a:effectLst/>
            </c:spPr>
            <c:txPr>
              <a:bodyPr/>
              <a:lstStyle/>
              <a:p>
                <a:pPr>
                  <a:defRPr sz="1600">
                    <a:solidFill>
                      <a:schemeClr val="tx1"/>
                    </a:solidFill>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Tabelle1!$A$2:$A$4</c:f>
              <c:numCache>
                <c:formatCode>General</c:formatCode>
                <c:ptCount val="3"/>
                <c:pt idx="0">
                  <c:v>2011</c:v>
                </c:pt>
                <c:pt idx="1">
                  <c:v>2012</c:v>
                </c:pt>
                <c:pt idx="2">
                  <c:v>2013</c:v>
                </c:pt>
              </c:numCache>
            </c:numRef>
          </c:cat>
          <c:val>
            <c:numRef>
              <c:f>Tabelle1!$D$2:$D$4</c:f>
              <c:numCache>
                <c:formatCode>General</c:formatCode>
                <c:ptCount val="3"/>
                <c:pt idx="0">
                  <c:v>2</c:v>
                </c:pt>
                <c:pt idx="1">
                  <c:v>2</c:v>
                </c:pt>
                <c:pt idx="2">
                  <c:v>3</c:v>
                </c:pt>
              </c:numCache>
            </c:numRef>
          </c:val>
          <c:extLst>
            <c:ext xmlns:c16="http://schemas.microsoft.com/office/drawing/2014/chart" uri="{C3380CC4-5D6E-409C-BE32-E72D297353CC}">
              <c16:uniqueId val="{00000002-3DA6-48EA-AFE0-D314A64202DE}"/>
            </c:ext>
          </c:extLst>
        </c:ser>
        <c:ser>
          <c:idx val="3"/>
          <c:order val="3"/>
          <c:tx>
            <c:strRef>
              <c:f>Tabelle1!$E$1</c:f>
              <c:strCache>
                <c:ptCount val="1"/>
                <c:pt idx="0">
                  <c:v>Point 4</c:v>
                </c:pt>
              </c:strCache>
            </c:strRef>
          </c:tx>
          <c:spPr>
            <a:solidFill>
              <a:schemeClr val="accent4"/>
            </a:solidFill>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Tabelle1!$A$2:$A$4</c:f>
              <c:numCache>
                <c:formatCode>General</c:formatCode>
                <c:ptCount val="3"/>
                <c:pt idx="0">
                  <c:v>2011</c:v>
                </c:pt>
                <c:pt idx="1">
                  <c:v>2012</c:v>
                </c:pt>
                <c:pt idx="2">
                  <c:v>2013</c:v>
                </c:pt>
              </c:numCache>
            </c:numRef>
          </c:cat>
          <c:val>
            <c:numRef>
              <c:f>Tabelle1!$E$2:$E$4</c:f>
              <c:numCache>
                <c:formatCode>General</c:formatCode>
                <c:ptCount val="3"/>
                <c:pt idx="0">
                  <c:v>3.4</c:v>
                </c:pt>
                <c:pt idx="1">
                  <c:v>4.5999999999999996</c:v>
                </c:pt>
                <c:pt idx="2">
                  <c:v>2.2999999999999998</c:v>
                </c:pt>
              </c:numCache>
            </c:numRef>
          </c:val>
          <c:extLst>
            <c:ext xmlns:c16="http://schemas.microsoft.com/office/drawing/2014/chart" uri="{C3380CC4-5D6E-409C-BE32-E72D297353CC}">
              <c16:uniqueId val="{00000003-3DA6-48EA-AFE0-D314A64202DE}"/>
            </c:ext>
          </c:extLst>
        </c:ser>
        <c:ser>
          <c:idx val="4"/>
          <c:order val="4"/>
          <c:tx>
            <c:strRef>
              <c:f>Tabelle1!$F$1</c:f>
              <c:strCache>
                <c:ptCount val="1"/>
                <c:pt idx="0">
                  <c:v>Point 5</c:v>
                </c:pt>
              </c:strCache>
            </c:strRef>
          </c:tx>
          <c:spPr>
            <a:solidFill>
              <a:schemeClr val="accent5"/>
            </a:solidFill>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Tabelle1!$A$2:$A$4</c:f>
              <c:numCache>
                <c:formatCode>General</c:formatCode>
                <c:ptCount val="3"/>
                <c:pt idx="0">
                  <c:v>2011</c:v>
                </c:pt>
                <c:pt idx="1">
                  <c:v>2012</c:v>
                </c:pt>
                <c:pt idx="2">
                  <c:v>2013</c:v>
                </c:pt>
              </c:numCache>
            </c:numRef>
          </c:cat>
          <c:val>
            <c:numRef>
              <c:f>Tabelle1!$F$2:$F$4</c:f>
              <c:numCache>
                <c:formatCode>General</c:formatCode>
                <c:ptCount val="3"/>
                <c:pt idx="0">
                  <c:v>2.6</c:v>
                </c:pt>
                <c:pt idx="1">
                  <c:v>4</c:v>
                </c:pt>
                <c:pt idx="2">
                  <c:v>3.2</c:v>
                </c:pt>
              </c:numCache>
            </c:numRef>
          </c:val>
          <c:extLst>
            <c:ext xmlns:c16="http://schemas.microsoft.com/office/drawing/2014/chart" uri="{C3380CC4-5D6E-409C-BE32-E72D297353CC}">
              <c16:uniqueId val="{00000004-3DA6-48EA-AFE0-D314A64202DE}"/>
            </c:ext>
          </c:extLst>
        </c:ser>
        <c:ser>
          <c:idx val="5"/>
          <c:order val="5"/>
          <c:tx>
            <c:strRef>
              <c:f>Tabelle1!$G$1</c:f>
              <c:strCache>
                <c:ptCount val="1"/>
                <c:pt idx="0">
                  <c:v>Point 6</c:v>
                </c:pt>
              </c:strCache>
            </c:strRef>
          </c:tx>
          <c:spPr>
            <a:solidFill>
              <a:schemeClr val="accent6"/>
            </a:solidFill>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Tabelle1!$A$2:$A$4</c:f>
              <c:numCache>
                <c:formatCode>General</c:formatCode>
                <c:ptCount val="3"/>
                <c:pt idx="0">
                  <c:v>2011</c:v>
                </c:pt>
                <c:pt idx="1">
                  <c:v>2012</c:v>
                </c:pt>
                <c:pt idx="2">
                  <c:v>2013</c:v>
                </c:pt>
              </c:numCache>
            </c:numRef>
          </c:cat>
          <c:val>
            <c:numRef>
              <c:f>Tabelle1!$G$2:$G$4</c:f>
              <c:numCache>
                <c:formatCode>General</c:formatCode>
                <c:ptCount val="3"/>
                <c:pt idx="0">
                  <c:v>1.5</c:v>
                </c:pt>
                <c:pt idx="1">
                  <c:v>3.8</c:v>
                </c:pt>
                <c:pt idx="2">
                  <c:v>2.8</c:v>
                </c:pt>
              </c:numCache>
            </c:numRef>
          </c:val>
          <c:extLst>
            <c:ext xmlns:c16="http://schemas.microsoft.com/office/drawing/2014/chart" uri="{C3380CC4-5D6E-409C-BE32-E72D297353CC}">
              <c16:uniqueId val="{00000005-3DA6-48EA-AFE0-D314A64202DE}"/>
            </c:ext>
          </c:extLst>
        </c:ser>
        <c:dLbls>
          <c:dLblPos val="outEnd"/>
          <c:showLegendKey val="0"/>
          <c:showVal val="1"/>
          <c:showCatName val="0"/>
          <c:showSerName val="0"/>
          <c:showPercent val="0"/>
          <c:showBubbleSize val="0"/>
        </c:dLbls>
        <c:gapWidth val="150"/>
        <c:axId val="1291239984"/>
        <c:axId val="1291239440"/>
      </c:barChart>
      <c:catAx>
        <c:axId val="1291239984"/>
        <c:scaling>
          <c:orientation val="minMax"/>
        </c:scaling>
        <c:delete val="0"/>
        <c:axPos val="b"/>
        <c:numFmt formatCode="General" sourceLinked="1"/>
        <c:majorTickMark val="none"/>
        <c:minorTickMark val="none"/>
        <c:tickLblPos val="nextTo"/>
        <c:txPr>
          <a:bodyPr/>
          <a:lstStyle/>
          <a:p>
            <a:pPr>
              <a:defRPr sz="1800"/>
            </a:pPr>
            <a:endParaRPr lang="de-DE"/>
          </a:p>
        </c:txPr>
        <c:crossAx val="1291239440"/>
        <c:crosses val="autoZero"/>
        <c:auto val="1"/>
        <c:lblAlgn val="ctr"/>
        <c:lblOffset val="100"/>
        <c:noMultiLvlLbl val="0"/>
      </c:catAx>
      <c:valAx>
        <c:axId val="1291239440"/>
        <c:scaling>
          <c:orientation val="minMax"/>
        </c:scaling>
        <c:delete val="1"/>
        <c:axPos val="l"/>
        <c:numFmt formatCode="General" sourceLinked="1"/>
        <c:majorTickMark val="out"/>
        <c:minorTickMark val="none"/>
        <c:tickLblPos val="none"/>
        <c:crossAx val="1291239984"/>
        <c:crosses val="autoZero"/>
        <c:crossBetween val="between"/>
      </c:valAx>
    </c:plotArea>
    <c:legend>
      <c:legendPos val="tr"/>
      <c:layout>
        <c:manualLayout>
          <c:xMode val="edge"/>
          <c:yMode val="edge"/>
          <c:x val="0.89755275454524197"/>
          <c:y val="0.46810529078275898"/>
          <c:w val="8.0953563332762699E-2"/>
          <c:h val="0.44247432651877799"/>
        </c:manualLayout>
      </c:layout>
      <c:overlay val="0"/>
      <c:txPr>
        <a:bodyPr/>
        <a:lstStyle/>
        <a:p>
          <a:pPr>
            <a:defRPr sz="1600"/>
          </a:pPr>
          <a:endParaRPr lang="de-DE"/>
        </a:p>
      </c:txPr>
    </c:legend>
    <c:plotVisOnly val="1"/>
    <c:dispBlanksAs val="gap"/>
    <c:showDLblsOverMax val="0"/>
  </c:chart>
  <c:txPr>
    <a:bodyPr/>
    <a:lstStyle/>
    <a:p>
      <a:pPr>
        <a:defRPr sz="1400"/>
      </a:pPr>
      <a:endParaRPr lang="de-DE"/>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41016977904692"/>
          <c:y val="3.12218523465463E-2"/>
          <c:w val="0.67496757698824394"/>
          <c:h val="0.93755629530690698"/>
        </c:manualLayout>
      </c:layout>
      <c:barChart>
        <c:barDir val="bar"/>
        <c:grouping val="stacked"/>
        <c:varyColors val="0"/>
        <c:ser>
          <c:idx val="0"/>
          <c:order val="0"/>
          <c:tx>
            <c:strRef>
              <c:f>Tabelle1!$B$1</c:f>
              <c:strCache>
                <c:ptCount val="1"/>
                <c:pt idx="0">
                  <c:v>Point 1</c:v>
                </c:pt>
              </c:strCache>
            </c:strRef>
          </c:tx>
          <c:spPr>
            <a:solidFill>
              <a:schemeClr val="accent1"/>
            </a:solidFill>
          </c:spPr>
          <c:invertIfNegative val="0"/>
          <c:dLbls>
            <c:spPr>
              <a:noFill/>
              <a:ln>
                <a:noFill/>
              </a:ln>
              <a:effectLst/>
            </c:spPr>
            <c:txPr>
              <a:bodyPr/>
              <a:lstStyle/>
              <a:p>
                <a:pPr>
                  <a:defRPr>
                    <a:solidFill>
                      <a:srgbClr val="FFFFFF"/>
                    </a:solidFil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Description 4</c:v>
                </c:pt>
                <c:pt idx="1">
                  <c:v>Description 3</c:v>
                </c:pt>
                <c:pt idx="2">
                  <c:v>Description 2</c:v>
                </c:pt>
                <c:pt idx="3">
                  <c:v>Description 1</c:v>
                </c:pt>
              </c:strCache>
            </c:strRef>
          </c:cat>
          <c:val>
            <c:numRef>
              <c:f>Tabelle1!$B$2:$B$5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FAB-451C-B36D-AEE37CD34578}"/>
            </c:ext>
          </c:extLst>
        </c:ser>
        <c:ser>
          <c:idx val="1"/>
          <c:order val="1"/>
          <c:tx>
            <c:strRef>
              <c:f>Tabelle1!$C$1</c:f>
              <c:strCache>
                <c:ptCount val="1"/>
                <c:pt idx="0">
                  <c:v>Point 2</c:v>
                </c:pt>
              </c:strCache>
            </c:strRef>
          </c:tx>
          <c:spPr>
            <a:solidFill>
              <a:schemeClr val="accent2"/>
            </a:solidFill>
          </c:spPr>
          <c:invertIfNegative val="0"/>
          <c:dLbls>
            <c:spPr>
              <a:noFill/>
              <a:ln>
                <a:noFill/>
              </a:ln>
              <a:effectLst/>
            </c:spPr>
            <c:txPr>
              <a:bodyPr/>
              <a:lstStyle/>
              <a:p>
                <a:pPr>
                  <a:defRPr>
                    <a:solidFill>
                      <a:srgbClr val="FFFFFF"/>
                    </a:solidFil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Description 4</c:v>
                </c:pt>
                <c:pt idx="1">
                  <c:v>Description 3</c:v>
                </c:pt>
                <c:pt idx="2">
                  <c:v>Description 2</c:v>
                </c:pt>
                <c:pt idx="3">
                  <c:v>Description 1</c:v>
                </c:pt>
              </c:strCache>
            </c:strRef>
          </c:cat>
          <c:val>
            <c:numRef>
              <c:f>Tabelle1!$C$2:$C$5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FAB-451C-B36D-AEE37CD34578}"/>
            </c:ext>
          </c:extLst>
        </c:ser>
        <c:ser>
          <c:idx val="2"/>
          <c:order val="2"/>
          <c:tx>
            <c:strRef>
              <c:f>Tabelle1!$D$1</c:f>
              <c:strCache>
                <c:ptCount val="1"/>
                <c:pt idx="0">
                  <c:v>Point 3</c:v>
                </c:pt>
              </c:strCache>
            </c:strRef>
          </c:tx>
          <c:spPr>
            <a:solidFill>
              <a:schemeClr val="accent3"/>
            </a:solidFill>
          </c:spPr>
          <c:invertIfNegative val="0"/>
          <c:dLbls>
            <c:numFmt formatCode="#,##0.0" sourceLinked="0"/>
            <c:spPr>
              <a:noFill/>
              <a:ln>
                <a:noFill/>
              </a:ln>
              <a:effectLst/>
            </c:spPr>
            <c:txPr>
              <a:bodyPr/>
              <a:lstStyle/>
              <a:p>
                <a:pPr>
                  <a:defRPr>
                    <a:solidFill>
                      <a:schemeClr val="bg1"/>
                    </a:solidFil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Description 4</c:v>
                </c:pt>
                <c:pt idx="1">
                  <c:v>Description 3</c:v>
                </c:pt>
                <c:pt idx="2">
                  <c:v>Description 2</c:v>
                </c:pt>
                <c:pt idx="3">
                  <c:v>Description 1</c:v>
                </c:pt>
              </c:strCache>
            </c:strRef>
          </c:cat>
          <c:val>
            <c:numRef>
              <c:f>Tabelle1!$D$2:$D$5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FAB-451C-B36D-AEE37CD34578}"/>
            </c:ext>
          </c:extLst>
        </c:ser>
        <c:dLbls>
          <c:showLegendKey val="0"/>
          <c:showVal val="0"/>
          <c:showCatName val="0"/>
          <c:showSerName val="0"/>
          <c:showPercent val="0"/>
          <c:showBubbleSize val="0"/>
        </c:dLbls>
        <c:gapWidth val="150"/>
        <c:overlap val="100"/>
        <c:axId val="1291241072"/>
        <c:axId val="1291238896"/>
      </c:barChart>
      <c:catAx>
        <c:axId val="1291241072"/>
        <c:scaling>
          <c:orientation val="minMax"/>
        </c:scaling>
        <c:delete val="0"/>
        <c:axPos val="l"/>
        <c:numFmt formatCode="General" sourceLinked="0"/>
        <c:majorTickMark val="none"/>
        <c:minorTickMark val="none"/>
        <c:tickLblPos val="nextTo"/>
        <c:crossAx val="1291238896"/>
        <c:crosses val="autoZero"/>
        <c:auto val="1"/>
        <c:lblAlgn val="ctr"/>
        <c:lblOffset val="100"/>
        <c:noMultiLvlLbl val="0"/>
      </c:catAx>
      <c:valAx>
        <c:axId val="1291238896"/>
        <c:scaling>
          <c:orientation val="minMax"/>
        </c:scaling>
        <c:delete val="1"/>
        <c:axPos val="b"/>
        <c:numFmt formatCode="General" sourceLinked="1"/>
        <c:majorTickMark val="out"/>
        <c:minorTickMark val="none"/>
        <c:tickLblPos val="none"/>
        <c:crossAx val="1291241072"/>
        <c:crosses val="autoZero"/>
        <c:crossBetween val="between"/>
      </c:valAx>
    </c:plotArea>
    <c:legend>
      <c:legendPos val="r"/>
      <c:layout>
        <c:manualLayout>
          <c:xMode val="edge"/>
          <c:yMode val="edge"/>
          <c:x val="0.89514909329681203"/>
          <c:y val="0.67574533608155896"/>
          <c:w val="8.7321449094990997E-2"/>
          <c:h val="0.272584280400264"/>
        </c:manualLayout>
      </c:layout>
      <c:overlay val="0"/>
      <c:txPr>
        <a:bodyPr/>
        <a:lstStyle/>
        <a:p>
          <a:pPr>
            <a:defRPr sz="1600"/>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40762763720962"/>
          <c:y val="3.12218523465463E-2"/>
          <c:w val="0.67610277620144899"/>
          <c:h val="0.93755629530690698"/>
        </c:manualLayout>
      </c:layout>
      <c:barChart>
        <c:barDir val="bar"/>
        <c:grouping val="clustered"/>
        <c:varyColors val="0"/>
        <c:ser>
          <c:idx val="0"/>
          <c:order val="0"/>
          <c:tx>
            <c:strRef>
              <c:f>Tabelle1!$B$1</c:f>
              <c:strCache>
                <c:ptCount val="1"/>
                <c:pt idx="0">
                  <c:v>Point 3</c:v>
                </c:pt>
              </c:strCache>
            </c:strRef>
          </c:tx>
          <c:spPr>
            <a:solidFill>
              <a:schemeClr val="accent1"/>
            </a:solidFill>
          </c:spPr>
          <c:invertIfNegative val="0"/>
          <c:dLbls>
            <c:spPr>
              <a:noFill/>
              <a:ln>
                <a:noFill/>
              </a:ln>
              <a:effectLst/>
            </c:spPr>
            <c:txPr>
              <a:bodyPr/>
              <a:lstStyle/>
              <a:p>
                <a:pPr>
                  <a:defRPr sz="1800"/>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Description 4</c:v>
                </c:pt>
                <c:pt idx="1">
                  <c:v>Description 3</c:v>
                </c:pt>
                <c:pt idx="2">
                  <c:v>Description 2</c:v>
                </c:pt>
                <c:pt idx="3">
                  <c:v>Description 1</c:v>
                </c:pt>
              </c:strCache>
            </c:strRef>
          </c:cat>
          <c:val>
            <c:numRef>
              <c:f>Tabelle1!$B$2:$B$5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A62-4771-8967-433901A65543}"/>
            </c:ext>
          </c:extLst>
        </c:ser>
        <c:ser>
          <c:idx val="1"/>
          <c:order val="1"/>
          <c:tx>
            <c:strRef>
              <c:f>Tabelle1!$C$1</c:f>
              <c:strCache>
                <c:ptCount val="1"/>
                <c:pt idx="0">
                  <c:v>Point 2</c:v>
                </c:pt>
              </c:strCache>
            </c:strRef>
          </c:tx>
          <c:invertIfNegative val="0"/>
          <c:dLbls>
            <c:spPr>
              <a:noFill/>
              <a:ln>
                <a:noFill/>
              </a:ln>
              <a:effectLst/>
            </c:spPr>
            <c:txPr>
              <a:bodyPr/>
              <a:lstStyle/>
              <a:p>
                <a:pPr>
                  <a:defRPr sz="1800"/>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Description 4</c:v>
                </c:pt>
                <c:pt idx="1">
                  <c:v>Description 3</c:v>
                </c:pt>
                <c:pt idx="2">
                  <c:v>Description 2</c:v>
                </c:pt>
                <c:pt idx="3">
                  <c:v>Description 1</c:v>
                </c:pt>
              </c:strCache>
            </c:strRef>
          </c:cat>
          <c:val>
            <c:numRef>
              <c:f>Tabelle1!$C$2:$C$5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A62-4771-8967-433901A65543}"/>
            </c:ext>
          </c:extLst>
        </c:ser>
        <c:ser>
          <c:idx val="2"/>
          <c:order val="2"/>
          <c:tx>
            <c:strRef>
              <c:f>Tabelle1!$D$1</c:f>
              <c:strCache>
                <c:ptCount val="1"/>
                <c:pt idx="0">
                  <c:v>Point 1</c:v>
                </c:pt>
              </c:strCache>
            </c:strRef>
          </c:tx>
          <c:invertIfNegative val="0"/>
          <c:dPt>
            <c:idx val="1"/>
            <c:invertIfNegative val="0"/>
            <c:bubble3D val="0"/>
            <c:spPr>
              <a:solidFill>
                <a:srgbClr val="E90F40"/>
              </a:solidFill>
            </c:spPr>
            <c:extLst>
              <c:ext xmlns:c16="http://schemas.microsoft.com/office/drawing/2014/chart" uri="{C3380CC4-5D6E-409C-BE32-E72D297353CC}">
                <c16:uniqueId val="{00000003-4A62-4771-8967-433901A65543}"/>
              </c:ext>
            </c:extLst>
          </c:dPt>
          <c:dLbls>
            <c:dLbl>
              <c:idx val="1"/>
              <c:tx>
                <c:rich>
                  <a:bodyPr/>
                  <a:lstStyle/>
                  <a:p>
                    <a:pPr>
                      <a:defRPr sz="1800">
                        <a:solidFill>
                          <a:schemeClr val="tx1"/>
                        </a:solidFill>
                      </a:defRPr>
                    </a:pPr>
                    <a:r>
                      <a:rPr lang="en-US" dirty="0">
                        <a:solidFill>
                          <a:schemeClr val="tx1"/>
                        </a:solidFill>
                      </a:rPr>
                      <a:t>0,4</a:t>
                    </a:r>
                  </a:p>
                </c:rich>
              </c:tx>
              <c:numFmt formatCode="#,##0.0" sourceLinked="0"/>
              <c:spPr>
                <a:noFill/>
                <a:ln>
                  <a:noFill/>
                </a:ln>
                <a:effectLst/>
              </c:sp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A62-4771-8967-433901A65543}"/>
                </c:ext>
              </c:extLst>
            </c:dLbl>
            <c:numFmt formatCode="#,##0.0" sourceLinked="0"/>
            <c:spPr>
              <a:noFill/>
              <a:ln>
                <a:noFill/>
              </a:ln>
              <a:effectLst/>
            </c:spPr>
            <c:txPr>
              <a:bodyPr/>
              <a:lstStyle/>
              <a:p>
                <a:pPr>
                  <a:defRPr sz="1800"/>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Description 4</c:v>
                </c:pt>
                <c:pt idx="1">
                  <c:v>Description 3</c:v>
                </c:pt>
                <c:pt idx="2">
                  <c:v>Description 2</c:v>
                </c:pt>
                <c:pt idx="3">
                  <c:v>Description 1</c:v>
                </c:pt>
              </c:strCache>
            </c:strRef>
          </c:cat>
          <c:val>
            <c:numRef>
              <c:f>Tabelle1!$D$2:$D$5</c:f>
              <c:numCache>
                <c:formatCode>General</c:formatCode>
                <c:ptCount val="4"/>
                <c:pt idx="0">
                  <c:v>2</c:v>
                </c:pt>
                <c:pt idx="1">
                  <c:v>0.4</c:v>
                </c:pt>
                <c:pt idx="2">
                  <c:v>3</c:v>
                </c:pt>
                <c:pt idx="3">
                  <c:v>5</c:v>
                </c:pt>
              </c:numCache>
            </c:numRef>
          </c:val>
          <c:extLst>
            <c:ext xmlns:c16="http://schemas.microsoft.com/office/drawing/2014/chart" uri="{C3380CC4-5D6E-409C-BE32-E72D297353CC}">
              <c16:uniqueId val="{00000004-4A62-4771-8967-433901A65543}"/>
            </c:ext>
          </c:extLst>
        </c:ser>
        <c:dLbls>
          <c:showLegendKey val="0"/>
          <c:showVal val="0"/>
          <c:showCatName val="0"/>
          <c:showSerName val="0"/>
          <c:showPercent val="0"/>
          <c:showBubbleSize val="0"/>
        </c:dLbls>
        <c:gapWidth val="150"/>
        <c:axId val="1291242704"/>
        <c:axId val="1291237264"/>
      </c:barChart>
      <c:catAx>
        <c:axId val="1291242704"/>
        <c:scaling>
          <c:orientation val="minMax"/>
        </c:scaling>
        <c:delete val="0"/>
        <c:axPos val="l"/>
        <c:numFmt formatCode="General" sourceLinked="0"/>
        <c:majorTickMark val="none"/>
        <c:minorTickMark val="none"/>
        <c:tickLblPos val="nextTo"/>
        <c:txPr>
          <a:bodyPr/>
          <a:lstStyle/>
          <a:p>
            <a:pPr>
              <a:defRPr sz="1800"/>
            </a:pPr>
            <a:endParaRPr lang="de-DE"/>
          </a:p>
        </c:txPr>
        <c:crossAx val="1291237264"/>
        <c:crosses val="autoZero"/>
        <c:auto val="1"/>
        <c:lblAlgn val="ctr"/>
        <c:lblOffset val="100"/>
        <c:noMultiLvlLbl val="0"/>
      </c:catAx>
      <c:valAx>
        <c:axId val="1291237264"/>
        <c:scaling>
          <c:orientation val="minMax"/>
        </c:scaling>
        <c:delete val="1"/>
        <c:axPos val="b"/>
        <c:numFmt formatCode="General" sourceLinked="1"/>
        <c:majorTickMark val="out"/>
        <c:minorTickMark val="none"/>
        <c:tickLblPos val="none"/>
        <c:crossAx val="1291242704"/>
        <c:crosses val="autoZero"/>
        <c:crossBetween val="between"/>
      </c:valAx>
    </c:plotArea>
    <c:legend>
      <c:legendPos val="r"/>
      <c:layout>
        <c:manualLayout>
          <c:xMode val="edge"/>
          <c:yMode val="edge"/>
          <c:x val="0.89514909329681203"/>
          <c:y val="0.68340351314072301"/>
          <c:w val="8.3832279943092697E-2"/>
          <c:h val="0.26483763041973202"/>
        </c:manualLayout>
      </c:layout>
      <c:overlay val="0"/>
      <c:txPr>
        <a:bodyPr/>
        <a:lstStyle/>
        <a:p>
          <a:pPr>
            <a:defRPr sz="1600"/>
          </a:pPr>
          <a:endParaRPr lang="de-DE"/>
        </a:p>
      </c:txPr>
    </c:legend>
    <c:plotVisOnly val="1"/>
    <c:dispBlanksAs val="gap"/>
    <c:showDLblsOverMax val="0"/>
  </c:chart>
  <c:txPr>
    <a:bodyPr/>
    <a:lstStyle/>
    <a:p>
      <a:pPr>
        <a:defRPr sz="1400"/>
      </a:pPr>
      <a:endParaRPr lang="de-DE"/>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492177481405502E-2"/>
          <c:y val="4.8033618994686597E-2"/>
          <c:w val="0.79673374759932403"/>
          <c:h val="0.81713851365556001"/>
        </c:manualLayout>
      </c:layout>
      <c:lineChart>
        <c:grouping val="standard"/>
        <c:varyColors val="0"/>
        <c:ser>
          <c:idx val="0"/>
          <c:order val="0"/>
          <c:tx>
            <c:strRef>
              <c:f>Tabelle1!$B$1</c:f>
              <c:strCache>
                <c:ptCount val="1"/>
                <c:pt idx="0">
                  <c:v>Point 1</c:v>
                </c:pt>
              </c:strCache>
            </c:strRef>
          </c:tx>
          <c:marker>
            <c:symbol val="none"/>
          </c:marker>
          <c:dLbls>
            <c:dLbl>
              <c:idx val="3"/>
              <c:layout>
                <c:manualLayout>
                  <c:x val="-2.89658756634649E-2"/>
                  <c:y val="4.98437499999999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A25-4811-A6FD-F13B1FB27552}"/>
                </c:ext>
              </c:extLst>
            </c:dLbl>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Description 4</c:v>
                </c:pt>
                <c:pt idx="1">
                  <c:v>Description 3</c:v>
                </c:pt>
                <c:pt idx="2">
                  <c:v>Description 2</c:v>
                </c:pt>
                <c:pt idx="3">
                  <c:v>Description 1</c:v>
                </c:pt>
              </c:strCache>
            </c:strRef>
          </c:cat>
          <c:val>
            <c:numRef>
              <c:f>Tabelle1!$B$2:$B$5</c:f>
              <c:numCache>
                <c:formatCode>General</c:formatCode>
                <c:ptCount val="4"/>
                <c:pt idx="0">
                  <c:v>3.3</c:v>
                </c:pt>
                <c:pt idx="1">
                  <c:v>2.5</c:v>
                </c:pt>
                <c:pt idx="2">
                  <c:v>3.3</c:v>
                </c:pt>
                <c:pt idx="3">
                  <c:v>4.5</c:v>
                </c:pt>
              </c:numCache>
            </c:numRef>
          </c:val>
          <c:smooth val="0"/>
          <c:extLst>
            <c:ext xmlns:c16="http://schemas.microsoft.com/office/drawing/2014/chart" uri="{C3380CC4-5D6E-409C-BE32-E72D297353CC}">
              <c16:uniqueId val="{00000001-4A25-4811-A6FD-F13B1FB27552}"/>
            </c:ext>
          </c:extLst>
        </c:ser>
        <c:ser>
          <c:idx val="1"/>
          <c:order val="1"/>
          <c:tx>
            <c:strRef>
              <c:f>Tabelle1!$C$1</c:f>
              <c:strCache>
                <c:ptCount val="1"/>
                <c:pt idx="0">
                  <c:v>Point 2</c:v>
                </c:pt>
              </c:strCache>
            </c:strRef>
          </c:tx>
          <c:marker>
            <c:symbol val="none"/>
          </c:marker>
          <c:dLbls>
            <c:dLbl>
              <c:idx val="0"/>
              <c:layout>
                <c:manualLayout>
                  <c:x val="-2.89658756634649E-2"/>
                  <c:y val="-4.671875000000000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A25-4811-A6FD-F13B1FB27552}"/>
                </c:ext>
              </c:extLst>
            </c:dLbl>
            <c:dLbl>
              <c:idx val="1"/>
              <c:layout>
                <c:manualLayout>
                  <c:x val="-2.89658756634649E-2"/>
                  <c:y val="-3.42187499999999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A25-4811-A6FD-F13B1FB27552}"/>
                </c:ext>
              </c:extLst>
            </c:dLbl>
            <c:spPr>
              <a:noFill/>
              <a:ln>
                <a:noFill/>
              </a:ln>
              <a:effectLst/>
            </c:sp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Description 4</c:v>
                </c:pt>
                <c:pt idx="1">
                  <c:v>Description 3</c:v>
                </c:pt>
                <c:pt idx="2">
                  <c:v>Description 2</c:v>
                </c:pt>
                <c:pt idx="3">
                  <c:v>Description 1</c:v>
                </c:pt>
              </c:strCache>
            </c:strRef>
          </c:cat>
          <c:val>
            <c:numRef>
              <c:f>Tabelle1!$C$2:$C$5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4-4A25-4811-A6FD-F13B1FB27552}"/>
            </c:ext>
          </c:extLst>
        </c:ser>
        <c:ser>
          <c:idx val="2"/>
          <c:order val="2"/>
          <c:tx>
            <c:strRef>
              <c:f>Tabelle1!$D$1</c:f>
              <c:strCache>
                <c:ptCount val="1"/>
                <c:pt idx="0">
                  <c:v>Point 3</c:v>
                </c:pt>
              </c:strCache>
            </c:strRef>
          </c:tx>
          <c:marker>
            <c:symbol val="none"/>
          </c:marker>
          <c:dLbls>
            <c:dLbl>
              <c:idx val="0"/>
              <c:layout>
                <c:manualLayout>
                  <c:x val="-2.89658756634649E-2"/>
                  <c:y val="5.29687500000000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A25-4811-A6FD-F13B1FB27552}"/>
                </c:ext>
              </c:extLst>
            </c:dLbl>
            <c:dLbl>
              <c:idx val="2"/>
              <c:layout>
                <c:manualLayout>
                  <c:x val="-2.89658756634649E-2"/>
                  <c:y val="4.98437499999999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A25-4811-A6FD-F13B1FB27552}"/>
                </c:ext>
              </c:extLst>
            </c:dLbl>
            <c:numFmt formatCode="#,##0.0" sourceLinked="0"/>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Description 4</c:v>
                </c:pt>
                <c:pt idx="1">
                  <c:v>Description 3</c:v>
                </c:pt>
                <c:pt idx="2">
                  <c:v>Description 2</c:v>
                </c:pt>
                <c:pt idx="3">
                  <c:v>Description 1</c:v>
                </c:pt>
              </c:strCache>
            </c:strRef>
          </c:cat>
          <c:val>
            <c:numRef>
              <c:f>Tabelle1!$D$2:$D$5</c:f>
              <c:numCache>
                <c:formatCode>General</c:formatCode>
                <c:ptCount val="4"/>
                <c:pt idx="0">
                  <c:v>2</c:v>
                </c:pt>
                <c:pt idx="1">
                  <c:v>1.8</c:v>
                </c:pt>
                <c:pt idx="2">
                  <c:v>3</c:v>
                </c:pt>
                <c:pt idx="3">
                  <c:v>5</c:v>
                </c:pt>
              </c:numCache>
            </c:numRef>
          </c:val>
          <c:smooth val="0"/>
          <c:extLst>
            <c:ext xmlns:c16="http://schemas.microsoft.com/office/drawing/2014/chart" uri="{C3380CC4-5D6E-409C-BE32-E72D297353CC}">
              <c16:uniqueId val="{00000007-4A25-4811-A6FD-F13B1FB27552}"/>
            </c:ext>
          </c:extLst>
        </c:ser>
        <c:ser>
          <c:idx val="3"/>
          <c:order val="3"/>
          <c:tx>
            <c:strRef>
              <c:f>Tabelle1!$E$1</c:f>
              <c:strCache>
                <c:ptCount val="1"/>
                <c:pt idx="0">
                  <c:v>Point 4</c:v>
                </c:pt>
              </c:strCache>
            </c:strRef>
          </c:tx>
          <c:marker>
            <c:symbol val="none"/>
          </c:marker>
          <c:cat>
            <c:strRef>
              <c:f>Tabelle1!$A$2:$A$5</c:f>
              <c:strCache>
                <c:ptCount val="4"/>
                <c:pt idx="0">
                  <c:v>Description 4</c:v>
                </c:pt>
                <c:pt idx="1">
                  <c:v>Description 3</c:v>
                </c:pt>
                <c:pt idx="2">
                  <c:v>Description 2</c:v>
                </c:pt>
                <c:pt idx="3">
                  <c:v>Description 1</c:v>
                </c:pt>
              </c:strCache>
            </c:strRef>
          </c:cat>
          <c:val>
            <c:numRef>
              <c:f>Tabelle1!$E$2:$E$5</c:f>
              <c:numCache>
                <c:formatCode>General</c:formatCode>
                <c:ptCount val="4"/>
                <c:pt idx="0">
                  <c:v>4</c:v>
                </c:pt>
                <c:pt idx="1">
                  <c:v>3</c:v>
                </c:pt>
                <c:pt idx="2">
                  <c:v>4</c:v>
                </c:pt>
                <c:pt idx="3">
                  <c:v>2</c:v>
                </c:pt>
              </c:numCache>
            </c:numRef>
          </c:val>
          <c:smooth val="0"/>
          <c:extLst>
            <c:ext xmlns:c16="http://schemas.microsoft.com/office/drawing/2014/chart" uri="{C3380CC4-5D6E-409C-BE32-E72D297353CC}">
              <c16:uniqueId val="{00000008-4A25-4811-A6FD-F13B1FB27552}"/>
            </c:ext>
          </c:extLst>
        </c:ser>
        <c:ser>
          <c:idx val="4"/>
          <c:order val="4"/>
          <c:tx>
            <c:strRef>
              <c:f>Tabelle1!$F$1</c:f>
              <c:strCache>
                <c:ptCount val="1"/>
                <c:pt idx="0">
                  <c:v>Point 5</c:v>
                </c:pt>
              </c:strCache>
            </c:strRef>
          </c:tx>
          <c:marker>
            <c:symbol val="none"/>
          </c:marker>
          <c:cat>
            <c:strRef>
              <c:f>Tabelle1!$A$2:$A$5</c:f>
              <c:strCache>
                <c:ptCount val="4"/>
                <c:pt idx="0">
                  <c:v>Description 4</c:v>
                </c:pt>
                <c:pt idx="1">
                  <c:v>Description 3</c:v>
                </c:pt>
                <c:pt idx="2">
                  <c:v>Description 2</c:v>
                </c:pt>
                <c:pt idx="3">
                  <c:v>Description 1</c:v>
                </c:pt>
              </c:strCache>
            </c:strRef>
          </c:cat>
          <c:val>
            <c:numRef>
              <c:f>Tabelle1!$F$2:$F$5</c:f>
              <c:numCache>
                <c:formatCode>General</c:formatCode>
                <c:ptCount val="4"/>
                <c:pt idx="0">
                  <c:v>3</c:v>
                </c:pt>
                <c:pt idx="1">
                  <c:v>1.4</c:v>
                </c:pt>
                <c:pt idx="2">
                  <c:v>2.2999999999999998</c:v>
                </c:pt>
                <c:pt idx="3">
                  <c:v>1.2</c:v>
                </c:pt>
              </c:numCache>
            </c:numRef>
          </c:val>
          <c:smooth val="0"/>
          <c:extLst>
            <c:ext xmlns:c16="http://schemas.microsoft.com/office/drawing/2014/chart" uri="{C3380CC4-5D6E-409C-BE32-E72D297353CC}">
              <c16:uniqueId val="{00000009-4A25-4811-A6FD-F13B1FB27552}"/>
            </c:ext>
          </c:extLst>
        </c:ser>
        <c:ser>
          <c:idx val="5"/>
          <c:order val="5"/>
          <c:tx>
            <c:strRef>
              <c:f>Tabelle1!$G$1</c:f>
              <c:strCache>
                <c:ptCount val="1"/>
                <c:pt idx="0">
                  <c:v>Point 6</c:v>
                </c:pt>
              </c:strCache>
            </c:strRef>
          </c:tx>
          <c:marker>
            <c:symbol val="none"/>
          </c:marker>
          <c:cat>
            <c:strRef>
              <c:f>Tabelle1!$A$2:$A$5</c:f>
              <c:strCache>
                <c:ptCount val="4"/>
                <c:pt idx="0">
                  <c:v>Description 4</c:v>
                </c:pt>
                <c:pt idx="1">
                  <c:v>Description 3</c:v>
                </c:pt>
                <c:pt idx="2">
                  <c:v>Description 2</c:v>
                </c:pt>
                <c:pt idx="3">
                  <c:v>Description 1</c:v>
                </c:pt>
              </c:strCache>
            </c:strRef>
          </c:cat>
          <c:val>
            <c:numRef>
              <c:f>Tabelle1!$G$2:$G$5</c:f>
              <c:numCache>
                <c:formatCode>General</c:formatCode>
                <c:ptCount val="4"/>
                <c:pt idx="0">
                  <c:v>3</c:v>
                </c:pt>
                <c:pt idx="1">
                  <c:v>3.8</c:v>
                </c:pt>
                <c:pt idx="2">
                  <c:v>4.5</c:v>
                </c:pt>
                <c:pt idx="3">
                  <c:v>2.5</c:v>
                </c:pt>
              </c:numCache>
            </c:numRef>
          </c:val>
          <c:smooth val="0"/>
          <c:extLst>
            <c:ext xmlns:c16="http://schemas.microsoft.com/office/drawing/2014/chart" uri="{C3380CC4-5D6E-409C-BE32-E72D297353CC}">
              <c16:uniqueId val="{0000000A-4A25-4811-A6FD-F13B1FB27552}"/>
            </c:ext>
          </c:extLst>
        </c:ser>
        <c:dLbls>
          <c:showLegendKey val="0"/>
          <c:showVal val="0"/>
          <c:showCatName val="0"/>
          <c:showSerName val="0"/>
          <c:showPercent val="0"/>
          <c:showBubbleSize val="0"/>
        </c:dLbls>
        <c:smooth val="0"/>
        <c:axId val="1295136928"/>
        <c:axId val="1295124416"/>
      </c:lineChart>
      <c:catAx>
        <c:axId val="1295136928"/>
        <c:scaling>
          <c:orientation val="minMax"/>
        </c:scaling>
        <c:delete val="0"/>
        <c:axPos val="b"/>
        <c:numFmt formatCode="General" sourceLinked="0"/>
        <c:majorTickMark val="none"/>
        <c:minorTickMark val="none"/>
        <c:tickLblPos val="nextTo"/>
        <c:crossAx val="1295124416"/>
        <c:crosses val="autoZero"/>
        <c:auto val="1"/>
        <c:lblAlgn val="ctr"/>
        <c:lblOffset val="100"/>
        <c:noMultiLvlLbl val="0"/>
      </c:catAx>
      <c:valAx>
        <c:axId val="1295124416"/>
        <c:scaling>
          <c:orientation val="minMax"/>
        </c:scaling>
        <c:delete val="1"/>
        <c:axPos val="l"/>
        <c:numFmt formatCode="General" sourceLinked="1"/>
        <c:majorTickMark val="out"/>
        <c:minorTickMark val="none"/>
        <c:tickLblPos val="none"/>
        <c:crossAx val="1295136928"/>
        <c:crosses val="autoZero"/>
        <c:crossBetween val="between"/>
      </c:valAx>
    </c:plotArea>
    <c:legend>
      <c:legendPos val="r"/>
      <c:layout>
        <c:manualLayout>
          <c:xMode val="edge"/>
          <c:yMode val="edge"/>
          <c:x val="0.89501190759104898"/>
          <c:y val="0.40126094684466201"/>
          <c:w val="8.8235409938454204E-2"/>
          <c:h val="0.46989701697544101"/>
        </c:manualLayout>
      </c:layout>
      <c:overlay val="0"/>
      <c:txPr>
        <a:bodyPr/>
        <a:lstStyle/>
        <a:p>
          <a:pPr>
            <a:defRPr sz="1600"/>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900180341012102"/>
          <c:y val="5.0672037135122097E-2"/>
          <c:w val="0.36249876305856699"/>
          <c:h val="0.91241507404557098"/>
        </c:manualLayout>
      </c:layout>
      <c:doughnutChart>
        <c:varyColors val="1"/>
        <c:ser>
          <c:idx val="0"/>
          <c:order val="0"/>
          <c:tx>
            <c:strRef>
              <c:f>Tabelle1!$B$1</c:f>
              <c:strCache>
                <c:ptCount val="1"/>
                <c:pt idx="0">
                  <c:v>Spalte1</c:v>
                </c:pt>
              </c:strCache>
            </c:strRef>
          </c:tx>
          <c:spPr>
            <a:solidFill>
              <a:schemeClr val="accent2"/>
            </a:solidFill>
          </c:spPr>
          <c:dPt>
            <c:idx val="0"/>
            <c:bubble3D val="0"/>
            <c:spPr>
              <a:solidFill>
                <a:schemeClr val="accent1"/>
              </a:solidFill>
            </c:spPr>
            <c:extLst>
              <c:ext xmlns:c16="http://schemas.microsoft.com/office/drawing/2014/chart" uri="{C3380CC4-5D6E-409C-BE32-E72D297353CC}">
                <c16:uniqueId val="{00000001-9CE9-4409-8328-034818085D2C}"/>
              </c:ext>
            </c:extLst>
          </c:dPt>
          <c:dPt>
            <c:idx val="2"/>
            <c:bubble3D val="0"/>
            <c:spPr>
              <a:solidFill>
                <a:schemeClr val="accent3"/>
              </a:solidFill>
            </c:spPr>
            <c:extLst>
              <c:ext xmlns:c16="http://schemas.microsoft.com/office/drawing/2014/chart" uri="{C3380CC4-5D6E-409C-BE32-E72D297353CC}">
                <c16:uniqueId val="{00000003-9CE9-4409-8328-034818085D2C}"/>
              </c:ext>
            </c:extLst>
          </c:dPt>
          <c:dLbls>
            <c:spPr>
              <a:noFill/>
              <a:ln>
                <a:noFill/>
              </a:ln>
              <a:effectLst/>
            </c:spPr>
            <c:showLegendKey val="0"/>
            <c:showVal val="1"/>
            <c:showCatName val="0"/>
            <c:showSerName val="0"/>
            <c:showPercent val="0"/>
            <c:showBubbleSize val="0"/>
            <c:showLeaderLines val="1"/>
            <c:extLst>
              <c:ext xmlns:c15="http://schemas.microsoft.com/office/drawing/2012/chart" uri="{CE6537A1-D6FC-4f65-9D91-7224C49458BB}"/>
            </c:extLst>
          </c:dLbls>
          <c:cat>
            <c:strRef>
              <c:f>Tabelle1!$A$2:$A$4</c:f>
              <c:strCache>
                <c:ptCount val="3"/>
                <c:pt idx="0">
                  <c:v>Point 1</c:v>
                </c:pt>
                <c:pt idx="1">
                  <c:v>Point 2</c:v>
                </c:pt>
                <c:pt idx="2">
                  <c:v>Point 3</c:v>
                </c:pt>
              </c:strCache>
            </c:strRef>
          </c:cat>
          <c:val>
            <c:numRef>
              <c:f>Tabelle1!$B$2:$B$4</c:f>
              <c:numCache>
                <c:formatCode>0%</c:formatCode>
                <c:ptCount val="3"/>
                <c:pt idx="0">
                  <c:v>0.56999999999999995</c:v>
                </c:pt>
                <c:pt idx="1">
                  <c:v>0.24</c:v>
                </c:pt>
                <c:pt idx="2">
                  <c:v>0.19</c:v>
                </c:pt>
              </c:numCache>
            </c:numRef>
          </c:val>
          <c:extLst>
            <c:ext xmlns:c16="http://schemas.microsoft.com/office/drawing/2014/chart" uri="{C3380CC4-5D6E-409C-BE32-E72D297353CC}">
              <c16:uniqueId val="{00000004-9CE9-4409-8328-034818085D2C}"/>
            </c:ext>
          </c:extLst>
        </c:ser>
        <c:dLbls>
          <c:showLegendKey val="0"/>
          <c:showVal val="0"/>
          <c:showCatName val="0"/>
          <c:showSerName val="0"/>
          <c:showPercent val="0"/>
          <c:showBubbleSize val="0"/>
          <c:showLeaderLines val="1"/>
        </c:dLbls>
        <c:firstSliceAng val="0"/>
        <c:holeSize val="65"/>
      </c:doughnutChart>
    </c:plotArea>
    <c:legend>
      <c:legendPos val="r"/>
      <c:layout>
        <c:manualLayout>
          <c:xMode val="edge"/>
          <c:yMode val="edge"/>
          <c:x val="0.894725264560985"/>
          <c:y val="0.67873558909809995"/>
          <c:w val="8.1452776476589397E-2"/>
          <c:h val="0.27000206374008701"/>
        </c:manualLayout>
      </c:layout>
      <c:overlay val="0"/>
      <c:txPr>
        <a:bodyPr/>
        <a:lstStyle/>
        <a:p>
          <a:pPr>
            <a:defRPr sz="1600">
              <a:solidFill>
                <a:srgbClr val="000000"/>
              </a:solidFill>
            </a:defRPr>
          </a:pPr>
          <a:endParaRPr lang="de-DE"/>
        </a:p>
      </c:txPr>
    </c:legend>
    <c:plotVisOnly val="1"/>
    <c:dispBlanksAs val="gap"/>
    <c:showDLblsOverMax val="0"/>
  </c:chart>
  <c:txPr>
    <a:bodyPr/>
    <a:lstStyle/>
    <a:p>
      <a:pPr>
        <a:defRPr sz="2400">
          <a:solidFill>
            <a:srgbClr val="FFFFFF"/>
          </a:solidFill>
        </a:defRPr>
      </a:pPr>
      <a:endParaRPr lang="de-DE"/>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9523722012307"/>
          <c:y val="5.32542537952993E-2"/>
          <c:w val="0.36044695490263001"/>
          <c:h val="0.90725064072521699"/>
        </c:manualLayout>
      </c:layout>
      <c:doughnutChart>
        <c:varyColors val="1"/>
        <c:ser>
          <c:idx val="0"/>
          <c:order val="0"/>
          <c:tx>
            <c:strRef>
              <c:f>Tabelle1!$B$1</c:f>
              <c:strCache>
                <c:ptCount val="1"/>
                <c:pt idx="0">
                  <c:v>Spalte1</c:v>
                </c:pt>
              </c:strCache>
            </c:strRef>
          </c:tx>
          <c:dPt>
            <c:idx val="0"/>
            <c:bubble3D val="0"/>
            <c:spPr>
              <a:solidFill>
                <a:schemeClr val="accent1"/>
              </a:solidFill>
            </c:spPr>
            <c:extLst>
              <c:ext xmlns:c16="http://schemas.microsoft.com/office/drawing/2014/chart" uri="{C3380CC4-5D6E-409C-BE32-E72D297353CC}">
                <c16:uniqueId val="{00000001-FE36-470E-9E7E-882603A61BFB}"/>
              </c:ext>
            </c:extLst>
          </c:dPt>
          <c:dPt>
            <c:idx val="1"/>
            <c:bubble3D val="0"/>
            <c:spPr>
              <a:solidFill>
                <a:schemeClr val="accent2"/>
              </a:solidFill>
            </c:spPr>
            <c:extLst>
              <c:ext xmlns:c16="http://schemas.microsoft.com/office/drawing/2014/chart" uri="{C3380CC4-5D6E-409C-BE32-E72D297353CC}">
                <c16:uniqueId val="{00000003-FE36-470E-9E7E-882603A61BFB}"/>
              </c:ext>
            </c:extLst>
          </c:dPt>
          <c:dPt>
            <c:idx val="2"/>
            <c:bubble3D val="0"/>
            <c:spPr>
              <a:solidFill>
                <a:schemeClr val="accent3"/>
              </a:solidFill>
            </c:spPr>
            <c:extLst>
              <c:ext xmlns:c16="http://schemas.microsoft.com/office/drawing/2014/chart" uri="{C3380CC4-5D6E-409C-BE32-E72D297353CC}">
                <c16:uniqueId val="{00000005-FE36-470E-9E7E-882603A61BFB}"/>
              </c:ext>
            </c:extLst>
          </c:dPt>
          <c:dPt>
            <c:idx val="3"/>
            <c:bubble3D val="0"/>
            <c:spPr>
              <a:solidFill>
                <a:schemeClr val="accent4"/>
              </a:solidFill>
            </c:spPr>
            <c:extLst>
              <c:ext xmlns:c16="http://schemas.microsoft.com/office/drawing/2014/chart" uri="{C3380CC4-5D6E-409C-BE32-E72D297353CC}">
                <c16:uniqueId val="{00000007-FE36-470E-9E7E-882603A61BFB}"/>
              </c:ext>
            </c:extLst>
          </c:dPt>
          <c:dPt>
            <c:idx val="4"/>
            <c:bubble3D val="0"/>
            <c:spPr>
              <a:solidFill>
                <a:schemeClr val="accent5"/>
              </a:solidFill>
            </c:spPr>
            <c:extLst>
              <c:ext xmlns:c16="http://schemas.microsoft.com/office/drawing/2014/chart" uri="{C3380CC4-5D6E-409C-BE32-E72D297353CC}">
                <c16:uniqueId val="{00000009-FE36-470E-9E7E-882603A61BFB}"/>
              </c:ext>
            </c:extLst>
          </c:dPt>
          <c:dPt>
            <c:idx val="5"/>
            <c:bubble3D val="0"/>
            <c:spPr>
              <a:solidFill>
                <a:schemeClr val="accent6"/>
              </a:solidFill>
            </c:spPr>
            <c:extLst>
              <c:ext xmlns:c16="http://schemas.microsoft.com/office/drawing/2014/chart" uri="{C3380CC4-5D6E-409C-BE32-E72D297353CC}">
                <c16:uniqueId val="{0000000B-FE36-470E-9E7E-882603A61BFB}"/>
              </c:ext>
            </c:extLst>
          </c:dPt>
          <c:dLbls>
            <c:spPr>
              <a:noFill/>
              <a:ln>
                <a:noFill/>
              </a:ln>
              <a:effectLst/>
            </c:spPr>
            <c:txPr>
              <a:bodyPr/>
              <a:lstStyle/>
              <a:p>
                <a:pPr>
                  <a:defRPr>
                    <a:solidFill>
                      <a:schemeClr val="bg1"/>
                    </a:solidFill>
                  </a:defRPr>
                </a:pPr>
                <a:endParaRPr lang="de-DE"/>
              </a:p>
            </c:txPr>
            <c:showLegendKey val="0"/>
            <c:showVal val="0"/>
            <c:showCatName val="1"/>
            <c:showSerName val="0"/>
            <c:showPercent val="1"/>
            <c:showBubbleSize val="0"/>
            <c:showLeaderLines val="1"/>
            <c:extLst>
              <c:ext xmlns:c15="http://schemas.microsoft.com/office/drawing/2012/chart" uri="{CE6537A1-D6FC-4f65-9D91-7224C49458BB}"/>
            </c:extLst>
          </c:dLbls>
          <c:cat>
            <c:strRef>
              <c:f>Tabelle1!$A$2:$A$7</c:f>
              <c:strCache>
                <c:ptCount val="6"/>
                <c:pt idx="0">
                  <c:v>Point 1</c:v>
                </c:pt>
                <c:pt idx="1">
                  <c:v>Point 2</c:v>
                </c:pt>
                <c:pt idx="2">
                  <c:v>Point 3</c:v>
                </c:pt>
                <c:pt idx="3">
                  <c:v>Point 4</c:v>
                </c:pt>
                <c:pt idx="4">
                  <c:v>Point 5</c:v>
                </c:pt>
                <c:pt idx="5">
                  <c:v>Point 6</c:v>
                </c:pt>
              </c:strCache>
            </c:strRef>
          </c:cat>
          <c:val>
            <c:numRef>
              <c:f>Tabelle1!$B$2:$B$7</c:f>
              <c:numCache>
                <c:formatCode>0%</c:formatCode>
                <c:ptCount val="6"/>
                <c:pt idx="0">
                  <c:v>0.25</c:v>
                </c:pt>
                <c:pt idx="1">
                  <c:v>0.22</c:v>
                </c:pt>
                <c:pt idx="2">
                  <c:v>0.19</c:v>
                </c:pt>
                <c:pt idx="3">
                  <c:v>0.15</c:v>
                </c:pt>
                <c:pt idx="4">
                  <c:v>0.11</c:v>
                </c:pt>
                <c:pt idx="5">
                  <c:v>0.09</c:v>
                </c:pt>
              </c:numCache>
            </c:numRef>
          </c:val>
          <c:extLst>
            <c:ext xmlns:c16="http://schemas.microsoft.com/office/drawing/2014/chart" uri="{C3380CC4-5D6E-409C-BE32-E72D297353CC}">
              <c16:uniqueId val="{0000000C-FE36-470E-9E7E-882603A61BFB}"/>
            </c:ext>
          </c:extLst>
        </c:ser>
        <c:dLbls>
          <c:showLegendKey val="0"/>
          <c:showVal val="0"/>
          <c:showCatName val="0"/>
          <c:showSerName val="0"/>
          <c:showPercent val="0"/>
          <c:showBubbleSize val="0"/>
          <c:showLeaderLines val="1"/>
        </c:dLbls>
        <c:firstSliceAng val="0"/>
        <c:holeSize val="48"/>
      </c:doughnutChart>
    </c:plotArea>
    <c:plotVisOnly val="1"/>
    <c:dispBlanksAs val="gap"/>
    <c:showDLblsOverMax val="0"/>
  </c:chart>
  <c:txPr>
    <a:bodyPr/>
    <a:lstStyle/>
    <a:p>
      <a:pPr>
        <a:defRPr sz="1800"/>
      </a:pPr>
      <a:endParaRPr lang="de-DE"/>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2945862" cy="495873"/>
          </a:xfrm>
          <a:prstGeom prst="rect">
            <a:avLst/>
          </a:prstGeom>
        </p:spPr>
        <p:txBody>
          <a:bodyPr vert="horz" lIns="88230" tIns="44115" rIns="88230" bIns="44115" rtlCol="0"/>
          <a:lstStyle>
            <a:lvl1pPr algn="l">
              <a:defRPr sz="1200"/>
            </a:lvl1pPr>
          </a:lstStyle>
          <a:p>
            <a:endParaRPr lang="de-DE"/>
          </a:p>
        </p:txBody>
      </p:sp>
      <p:sp>
        <p:nvSpPr>
          <p:cNvPr id="3" name="Datumsplatzhalter 2"/>
          <p:cNvSpPr>
            <a:spLocks noGrp="1"/>
          </p:cNvSpPr>
          <p:nvPr>
            <p:ph type="dt" sz="quarter" idx="1"/>
          </p:nvPr>
        </p:nvSpPr>
        <p:spPr>
          <a:xfrm>
            <a:off x="3850295" y="0"/>
            <a:ext cx="2945862" cy="495873"/>
          </a:xfrm>
          <a:prstGeom prst="rect">
            <a:avLst/>
          </a:prstGeom>
        </p:spPr>
        <p:txBody>
          <a:bodyPr vert="horz" lIns="88230" tIns="44115" rIns="88230" bIns="44115" rtlCol="0"/>
          <a:lstStyle>
            <a:lvl1pPr algn="r">
              <a:defRPr sz="1200"/>
            </a:lvl1pPr>
          </a:lstStyle>
          <a:p>
            <a:fld id="{7FD8C188-00C6-46F1-8CED-F01BD31E4433}" type="datetimeFigureOut">
              <a:rPr lang="de-DE" smtClean="0"/>
              <a:t>30.08.2018</a:t>
            </a:fld>
            <a:endParaRPr lang="de-DE"/>
          </a:p>
        </p:txBody>
      </p:sp>
      <p:sp>
        <p:nvSpPr>
          <p:cNvPr id="4" name="Fußzeilenplatzhalter 3"/>
          <p:cNvSpPr>
            <a:spLocks noGrp="1"/>
          </p:cNvSpPr>
          <p:nvPr>
            <p:ph type="ftr" sz="quarter" idx="2"/>
          </p:nvPr>
        </p:nvSpPr>
        <p:spPr>
          <a:xfrm>
            <a:off x="1" y="9430812"/>
            <a:ext cx="2945862" cy="495873"/>
          </a:xfrm>
          <a:prstGeom prst="rect">
            <a:avLst/>
          </a:prstGeom>
        </p:spPr>
        <p:txBody>
          <a:bodyPr vert="horz" lIns="88230" tIns="44115" rIns="88230" bIns="44115" rtlCol="0" anchor="b"/>
          <a:lstStyle>
            <a:lvl1pPr algn="l">
              <a:defRPr sz="1200"/>
            </a:lvl1pPr>
          </a:lstStyle>
          <a:p>
            <a:endParaRPr lang="de-DE"/>
          </a:p>
        </p:txBody>
      </p:sp>
      <p:sp>
        <p:nvSpPr>
          <p:cNvPr id="5" name="Foliennummernplatzhalter 4"/>
          <p:cNvSpPr>
            <a:spLocks noGrp="1"/>
          </p:cNvSpPr>
          <p:nvPr>
            <p:ph type="sldNum" sz="quarter" idx="3"/>
          </p:nvPr>
        </p:nvSpPr>
        <p:spPr>
          <a:xfrm>
            <a:off x="3850295" y="9430812"/>
            <a:ext cx="2945862" cy="495873"/>
          </a:xfrm>
          <a:prstGeom prst="rect">
            <a:avLst/>
          </a:prstGeom>
        </p:spPr>
        <p:txBody>
          <a:bodyPr vert="horz" lIns="88230" tIns="44115" rIns="88230" bIns="44115" rtlCol="0" anchor="b"/>
          <a:lstStyle>
            <a:lvl1pPr algn="r">
              <a:defRPr sz="1200"/>
            </a:lvl1pPr>
          </a:lstStyle>
          <a:p>
            <a:fld id="{8933E69D-3B21-4381-BE0F-007CE2410192}" type="slidenum">
              <a:rPr lang="de-DE" smtClean="0"/>
              <a:t>‹Nr.›</a:t>
            </a:fld>
            <a:endParaRPr lang="de-DE"/>
          </a:p>
        </p:txBody>
      </p:sp>
    </p:spTree>
    <p:extLst>
      <p:ext uri="{BB962C8B-B14F-4D97-AF65-F5344CB8AC3E}">
        <p14:creationId xmlns:p14="http://schemas.microsoft.com/office/powerpoint/2010/main" val="29307250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976" cy="497299"/>
          </a:xfrm>
          <a:prstGeom prst="rect">
            <a:avLst/>
          </a:prstGeom>
        </p:spPr>
        <p:txBody>
          <a:bodyPr vert="horz" lIns="88230" tIns="44115" rIns="88230" bIns="44115" rtlCol="0"/>
          <a:lstStyle>
            <a:lvl1pPr algn="l">
              <a:defRPr sz="1200"/>
            </a:lvl1pPr>
          </a:lstStyle>
          <a:p>
            <a:endParaRPr lang="de-DE"/>
          </a:p>
        </p:txBody>
      </p:sp>
      <p:sp>
        <p:nvSpPr>
          <p:cNvPr id="3" name="Datumsplatzhalter 2"/>
          <p:cNvSpPr>
            <a:spLocks noGrp="1"/>
          </p:cNvSpPr>
          <p:nvPr>
            <p:ph type="dt" idx="1"/>
          </p:nvPr>
        </p:nvSpPr>
        <p:spPr>
          <a:xfrm>
            <a:off x="3850645" y="0"/>
            <a:ext cx="2945976" cy="497299"/>
          </a:xfrm>
          <a:prstGeom prst="rect">
            <a:avLst/>
          </a:prstGeom>
        </p:spPr>
        <p:txBody>
          <a:bodyPr vert="horz" lIns="88230" tIns="44115" rIns="88230" bIns="44115" rtlCol="0"/>
          <a:lstStyle>
            <a:lvl1pPr algn="r">
              <a:defRPr sz="1200"/>
            </a:lvl1pPr>
          </a:lstStyle>
          <a:p>
            <a:fld id="{7DF1D401-158B-4B2B-A98D-403A2BA6A3BF}" type="datetimeFigureOut">
              <a:rPr lang="de-DE" smtClean="0"/>
              <a:t>30.08.2018</a:t>
            </a:fld>
            <a:endParaRPr lang="de-DE"/>
          </a:p>
        </p:txBody>
      </p:sp>
      <p:sp>
        <p:nvSpPr>
          <p:cNvPr id="4" name="Folienbildplatzhalter 3"/>
          <p:cNvSpPr>
            <a:spLocks noGrp="1" noRot="1" noChangeAspect="1"/>
          </p:cNvSpPr>
          <p:nvPr>
            <p:ph type="sldImg" idx="2"/>
          </p:nvPr>
        </p:nvSpPr>
        <p:spPr>
          <a:xfrm>
            <a:off x="90488" y="744538"/>
            <a:ext cx="6618287" cy="3722687"/>
          </a:xfrm>
          <a:prstGeom prst="rect">
            <a:avLst/>
          </a:prstGeom>
          <a:noFill/>
          <a:ln w="12700">
            <a:solidFill>
              <a:prstClr val="black"/>
            </a:solidFill>
          </a:ln>
        </p:spPr>
        <p:txBody>
          <a:bodyPr vert="horz" lIns="88230" tIns="44115" rIns="88230" bIns="44115" rtlCol="0" anchor="ctr"/>
          <a:lstStyle/>
          <a:p>
            <a:endParaRPr lang="de-DE"/>
          </a:p>
        </p:txBody>
      </p:sp>
      <p:sp>
        <p:nvSpPr>
          <p:cNvPr id="5" name="Notizenplatzhalter 4"/>
          <p:cNvSpPr>
            <a:spLocks noGrp="1"/>
          </p:cNvSpPr>
          <p:nvPr>
            <p:ph type="body" sz="quarter" idx="3"/>
          </p:nvPr>
        </p:nvSpPr>
        <p:spPr>
          <a:xfrm>
            <a:off x="680085" y="4715463"/>
            <a:ext cx="5437507" cy="4469034"/>
          </a:xfrm>
          <a:prstGeom prst="rect">
            <a:avLst/>
          </a:prstGeom>
        </p:spPr>
        <p:txBody>
          <a:bodyPr vert="horz" lIns="88230" tIns="44115" rIns="88230" bIns="44115"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430927"/>
            <a:ext cx="2945976" cy="495080"/>
          </a:xfrm>
          <a:prstGeom prst="rect">
            <a:avLst/>
          </a:prstGeom>
        </p:spPr>
        <p:txBody>
          <a:bodyPr vert="horz" lIns="88230" tIns="44115" rIns="88230" bIns="44115" rtlCol="0" anchor="b"/>
          <a:lstStyle>
            <a:lvl1pPr algn="l">
              <a:defRPr sz="1200"/>
            </a:lvl1pPr>
          </a:lstStyle>
          <a:p>
            <a:endParaRPr lang="de-DE"/>
          </a:p>
        </p:txBody>
      </p:sp>
      <p:sp>
        <p:nvSpPr>
          <p:cNvPr id="7" name="Foliennummernplatzhalter 6"/>
          <p:cNvSpPr>
            <a:spLocks noGrp="1"/>
          </p:cNvSpPr>
          <p:nvPr>
            <p:ph type="sldNum" sz="quarter" idx="5"/>
          </p:nvPr>
        </p:nvSpPr>
        <p:spPr>
          <a:xfrm>
            <a:off x="3850645" y="9430927"/>
            <a:ext cx="2945976" cy="495080"/>
          </a:xfrm>
          <a:prstGeom prst="rect">
            <a:avLst/>
          </a:prstGeom>
        </p:spPr>
        <p:txBody>
          <a:bodyPr vert="horz" lIns="88230" tIns="44115" rIns="88230" bIns="44115" rtlCol="0" anchor="b"/>
          <a:lstStyle>
            <a:lvl1pPr algn="r">
              <a:defRPr sz="1200"/>
            </a:lvl1pPr>
          </a:lstStyle>
          <a:p>
            <a:fld id="{D47F0BAD-2B0D-418F-8B6F-40611FA0EE58}" type="slidenum">
              <a:rPr lang="de-DE" smtClean="0"/>
              <a:t>‹Nr.›</a:t>
            </a:fld>
            <a:endParaRPr lang="de-DE"/>
          </a:p>
        </p:txBody>
      </p:sp>
    </p:spTree>
    <p:extLst>
      <p:ext uri="{BB962C8B-B14F-4D97-AF65-F5344CB8AC3E}">
        <p14:creationId xmlns:p14="http://schemas.microsoft.com/office/powerpoint/2010/main" val="3451294490"/>
      </p:ext>
    </p:extLst>
  </p:cSld>
  <p:clrMap bg1="lt1" tx1="dk1" bg2="lt2" tx2="dk2" accent1="accent1" accent2="accent2" accent3="accent3" accent4="accent4" accent5="accent5" accent6="accent6" hlink="hlink" folHlink="folHlink"/>
  <p:notesStyle>
    <a:lvl1pPr marL="0" algn="l" defTabSz="806501" rtl="0" eaLnBrk="1" latinLnBrk="0" hangingPunct="1">
      <a:defRPr sz="1100" kern="1200">
        <a:solidFill>
          <a:schemeClr val="tx1"/>
        </a:solidFill>
        <a:latin typeface="+mn-lt"/>
        <a:ea typeface="+mn-ea"/>
        <a:cs typeface="+mn-cs"/>
      </a:defRPr>
    </a:lvl1pPr>
    <a:lvl2pPr marL="403250" algn="l" defTabSz="806501" rtl="0" eaLnBrk="1" latinLnBrk="0" hangingPunct="1">
      <a:defRPr sz="1100" kern="1200">
        <a:solidFill>
          <a:schemeClr val="tx1"/>
        </a:solidFill>
        <a:latin typeface="+mn-lt"/>
        <a:ea typeface="+mn-ea"/>
        <a:cs typeface="+mn-cs"/>
      </a:defRPr>
    </a:lvl2pPr>
    <a:lvl3pPr marL="806501" algn="l" defTabSz="806501" rtl="0" eaLnBrk="1" latinLnBrk="0" hangingPunct="1">
      <a:defRPr sz="1100" kern="1200">
        <a:solidFill>
          <a:schemeClr val="tx1"/>
        </a:solidFill>
        <a:latin typeface="+mn-lt"/>
        <a:ea typeface="+mn-ea"/>
        <a:cs typeface="+mn-cs"/>
      </a:defRPr>
    </a:lvl3pPr>
    <a:lvl4pPr marL="1209751" algn="l" defTabSz="806501" rtl="0" eaLnBrk="1" latinLnBrk="0" hangingPunct="1">
      <a:defRPr sz="1100" kern="1200">
        <a:solidFill>
          <a:schemeClr val="tx1"/>
        </a:solidFill>
        <a:latin typeface="+mn-lt"/>
        <a:ea typeface="+mn-ea"/>
        <a:cs typeface="+mn-cs"/>
      </a:defRPr>
    </a:lvl4pPr>
    <a:lvl5pPr marL="1613002" algn="l" defTabSz="806501" rtl="0" eaLnBrk="1" latinLnBrk="0" hangingPunct="1">
      <a:defRPr sz="1100" kern="1200">
        <a:solidFill>
          <a:schemeClr val="tx1"/>
        </a:solidFill>
        <a:latin typeface="+mn-lt"/>
        <a:ea typeface="+mn-ea"/>
        <a:cs typeface="+mn-cs"/>
      </a:defRPr>
    </a:lvl5pPr>
    <a:lvl6pPr marL="2016252" algn="l" defTabSz="806501" rtl="0" eaLnBrk="1" latinLnBrk="0" hangingPunct="1">
      <a:defRPr sz="1100" kern="1200">
        <a:solidFill>
          <a:schemeClr val="tx1"/>
        </a:solidFill>
        <a:latin typeface="+mn-lt"/>
        <a:ea typeface="+mn-ea"/>
        <a:cs typeface="+mn-cs"/>
      </a:defRPr>
    </a:lvl6pPr>
    <a:lvl7pPr marL="2419502" algn="l" defTabSz="806501" rtl="0" eaLnBrk="1" latinLnBrk="0" hangingPunct="1">
      <a:defRPr sz="1100" kern="1200">
        <a:solidFill>
          <a:schemeClr val="tx1"/>
        </a:solidFill>
        <a:latin typeface="+mn-lt"/>
        <a:ea typeface="+mn-ea"/>
        <a:cs typeface="+mn-cs"/>
      </a:defRPr>
    </a:lvl7pPr>
    <a:lvl8pPr marL="2822753" algn="l" defTabSz="806501" rtl="0" eaLnBrk="1" latinLnBrk="0" hangingPunct="1">
      <a:defRPr sz="1100" kern="1200">
        <a:solidFill>
          <a:schemeClr val="tx1"/>
        </a:solidFill>
        <a:latin typeface="+mn-lt"/>
        <a:ea typeface="+mn-ea"/>
        <a:cs typeface="+mn-cs"/>
      </a:defRPr>
    </a:lvl8pPr>
    <a:lvl9pPr marL="3226003" algn="l" defTabSz="806501"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1</a:t>
            </a:fld>
            <a:endParaRPr lang="de-DE" dirty="0"/>
          </a:p>
        </p:txBody>
      </p:sp>
    </p:spTree>
    <p:extLst>
      <p:ext uri="{BB962C8B-B14F-4D97-AF65-F5344CB8AC3E}">
        <p14:creationId xmlns:p14="http://schemas.microsoft.com/office/powerpoint/2010/main" val="271597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D47F0BAD-2B0D-418F-8B6F-40611FA0EE58}" type="slidenum">
              <a:rPr lang="de-DE" smtClean="0"/>
              <a:t>22</a:t>
            </a:fld>
            <a:endParaRPr lang="de-DE"/>
          </a:p>
        </p:txBody>
      </p:sp>
    </p:spTree>
    <p:extLst>
      <p:ext uri="{BB962C8B-B14F-4D97-AF65-F5344CB8AC3E}">
        <p14:creationId xmlns:p14="http://schemas.microsoft.com/office/powerpoint/2010/main" val="412154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D47F0BAD-2B0D-418F-8B6F-40611FA0EE58}" type="slidenum">
              <a:rPr lang="de-DE" smtClean="0"/>
              <a:t>23</a:t>
            </a:fld>
            <a:endParaRPr lang="de-DE"/>
          </a:p>
        </p:txBody>
      </p:sp>
    </p:spTree>
    <p:extLst>
      <p:ext uri="{BB962C8B-B14F-4D97-AF65-F5344CB8AC3E}">
        <p14:creationId xmlns:p14="http://schemas.microsoft.com/office/powerpoint/2010/main" val="2962363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D47F0BAD-2B0D-418F-8B6F-40611FA0EE58}" type="slidenum">
              <a:rPr lang="de-DE" smtClean="0"/>
              <a:t>24</a:t>
            </a:fld>
            <a:endParaRPr lang="de-DE"/>
          </a:p>
        </p:txBody>
      </p:sp>
    </p:spTree>
    <p:extLst>
      <p:ext uri="{BB962C8B-B14F-4D97-AF65-F5344CB8AC3E}">
        <p14:creationId xmlns:p14="http://schemas.microsoft.com/office/powerpoint/2010/main" val="1441815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D47F0BAD-2B0D-418F-8B6F-40611FA0EE58}" type="slidenum">
              <a:rPr lang="de-DE" smtClean="0"/>
              <a:t>25</a:t>
            </a:fld>
            <a:endParaRPr lang="de-DE"/>
          </a:p>
        </p:txBody>
      </p:sp>
    </p:spTree>
    <p:extLst>
      <p:ext uri="{BB962C8B-B14F-4D97-AF65-F5344CB8AC3E}">
        <p14:creationId xmlns:p14="http://schemas.microsoft.com/office/powerpoint/2010/main" val="834343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D47F0BAD-2B0D-418F-8B6F-40611FA0EE58}" type="slidenum">
              <a:rPr lang="de-DE" smtClean="0"/>
              <a:t>26</a:t>
            </a:fld>
            <a:endParaRPr lang="de-DE"/>
          </a:p>
        </p:txBody>
      </p:sp>
    </p:spTree>
    <p:extLst>
      <p:ext uri="{BB962C8B-B14F-4D97-AF65-F5344CB8AC3E}">
        <p14:creationId xmlns:p14="http://schemas.microsoft.com/office/powerpoint/2010/main" val="1739167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D47F0BAD-2B0D-418F-8B6F-40611FA0EE58}" type="slidenum">
              <a:rPr lang="de-DE" smtClean="0"/>
              <a:t>27</a:t>
            </a:fld>
            <a:endParaRPr lang="de-DE"/>
          </a:p>
        </p:txBody>
      </p:sp>
    </p:spTree>
    <p:extLst>
      <p:ext uri="{BB962C8B-B14F-4D97-AF65-F5344CB8AC3E}">
        <p14:creationId xmlns:p14="http://schemas.microsoft.com/office/powerpoint/2010/main" val="238607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D47F0BAD-2B0D-418F-8B6F-40611FA0EE58}" type="slidenum">
              <a:rPr lang="de-DE" smtClean="0"/>
              <a:t>28</a:t>
            </a:fld>
            <a:endParaRPr lang="de-DE"/>
          </a:p>
        </p:txBody>
      </p:sp>
    </p:spTree>
    <p:extLst>
      <p:ext uri="{BB962C8B-B14F-4D97-AF65-F5344CB8AC3E}">
        <p14:creationId xmlns:p14="http://schemas.microsoft.com/office/powerpoint/2010/main" val="3715107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0488" y="744538"/>
            <a:ext cx="6618287" cy="3722687"/>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29</a:t>
            </a:fld>
            <a:endParaRPr lang="de-DE"/>
          </a:p>
        </p:txBody>
      </p:sp>
    </p:spTree>
    <p:extLst>
      <p:ext uri="{BB962C8B-B14F-4D97-AF65-F5344CB8AC3E}">
        <p14:creationId xmlns:p14="http://schemas.microsoft.com/office/powerpoint/2010/main" val="3834123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D47F0BAD-2B0D-418F-8B6F-40611FA0EE58}" type="slidenum">
              <a:rPr lang="de-DE" smtClean="0"/>
              <a:t>30</a:t>
            </a:fld>
            <a:endParaRPr lang="de-DE"/>
          </a:p>
        </p:txBody>
      </p:sp>
    </p:spTree>
    <p:extLst>
      <p:ext uri="{BB962C8B-B14F-4D97-AF65-F5344CB8AC3E}">
        <p14:creationId xmlns:p14="http://schemas.microsoft.com/office/powerpoint/2010/main" val="1404882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0488" y="744538"/>
            <a:ext cx="6618287" cy="3722687"/>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31</a:t>
            </a:fld>
            <a:endParaRPr lang="de-DE"/>
          </a:p>
        </p:txBody>
      </p:sp>
    </p:spTree>
    <p:extLst>
      <p:ext uri="{BB962C8B-B14F-4D97-AF65-F5344CB8AC3E}">
        <p14:creationId xmlns:p14="http://schemas.microsoft.com/office/powerpoint/2010/main" val="1266345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2</a:t>
            </a:fld>
            <a:endParaRPr lang="de-DE" dirty="0"/>
          </a:p>
        </p:txBody>
      </p:sp>
    </p:spTree>
    <p:extLst>
      <p:ext uri="{BB962C8B-B14F-4D97-AF65-F5344CB8AC3E}">
        <p14:creationId xmlns:p14="http://schemas.microsoft.com/office/powerpoint/2010/main" val="3534396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D47F0BAD-2B0D-418F-8B6F-40611FA0EE58}" type="slidenum">
              <a:rPr lang="de-DE" smtClean="0"/>
              <a:t>32</a:t>
            </a:fld>
            <a:endParaRPr lang="de-DE"/>
          </a:p>
        </p:txBody>
      </p:sp>
    </p:spTree>
    <p:extLst>
      <p:ext uri="{BB962C8B-B14F-4D97-AF65-F5344CB8AC3E}">
        <p14:creationId xmlns:p14="http://schemas.microsoft.com/office/powerpoint/2010/main" val="11698776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D47F0BAD-2B0D-418F-8B6F-40611FA0EE58}" type="slidenum">
              <a:rPr lang="de-DE" smtClean="0"/>
              <a:t>33</a:t>
            </a:fld>
            <a:endParaRPr lang="de-DE"/>
          </a:p>
        </p:txBody>
      </p:sp>
    </p:spTree>
    <p:extLst>
      <p:ext uri="{BB962C8B-B14F-4D97-AF65-F5344CB8AC3E}">
        <p14:creationId xmlns:p14="http://schemas.microsoft.com/office/powerpoint/2010/main" val="10143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D47F0BAD-2B0D-418F-8B6F-40611FA0EE58}" type="slidenum">
              <a:rPr lang="de-DE" smtClean="0"/>
              <a:t>34</a:t>
            </a:fld>
            <a:endParaRPr lang="de-DE"/>
          </a:p>
        </p:txBody>
      </p:sp>
    </p:spTree>
    <p:extLst>
      <p:ext uri="{BB962C8B-B14F-4D97-AF65-F5344CB8AC3E}">
        <p14:creationId xmlns:p14="http://schemas.microsoft.com/office/powerpoint/2010/main" val="2455929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D47F0BAD-2B0D-418F-8B6F-40611FA0EE58}" type="slidenum">
              <a:rPr lang="de-DE" smtClean="0"/>
              <a:t>35</a:t>
            </a:fld>
            <a:endParaRPr lang="de-DE"/>
          </a:p>
        </p:txBody>
      </p:sp>
    </p:spTree>
    <p:extLst>
      <p:ext uri="{BB962C8B-B14F-4D97-AF65-F5344CB8AC3E}">
        <p14:creationId xmlns:p14="http://schemas.microsoft.com/office/powerpoint/2010/main" val="11576264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D47F0BAD-2B0D-418F-8B6F-40611FA0EE58}" type="slidenum">
              <a:rPr lang="de-DE" smtClean="0"/>
              <a:t>36</a:t>
            </a:fld>
            <a:endParaRPr lang="de-DE"/>
          </a:p>
        </p:txBody>
      </p:sp>
    </p:spTree>
    <p:extLst>
      <p:ext uri="{BB962C8B-B14F-4D97-AF65-F5344CB8AC3E}">
        <p14:creationId xmlns:p14="http://schemas.microsoft.com/office/powerpoint/2010/main" val="3462737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D47F0BAD-2B0D-418F-8B6F-40611FA0EE58}" type="slidenum">
              <a:rPr lang="de-DE" smtClean="0"/>
              <a:t>37</a:t>
            </a:fld>
            <a:endParaRPr lang="de-DE"/>
          </a:p>
        </p:txBody>
      </p:sp>
    </p:spTree>
    <p:extLst>
      <p:ext uri="{BB962C8B-B14F-4D97-AF65-F5344CB8AC3E}">
        <p14:creationId xmlns:p14="http://schemas.microsoft.com/office/powerpoint/2010/main" val="40442990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D47F0BAD-2B0D-418F-8B6F-40611FA0EE58}" type="slidenum">
              <a:rPr lang="de-DE" smtClean="0"/>
              <a:t>38</a:t>
            </a:fld>
            <a:endParaRPr lang="de-DE"/>
          </a:p>
        </p:txBody>
      </p:sp>
    </p:spTree>
    <p:extLst>
      <p:ext uri="{BB962C8B-B14F-4D97-AF65-F5344CB8AC3E}">
        <p14:creationId xmlns:p14="http://schemas.microsoft.com/office/powerpoint/2010/main" val="2649352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D47F0BAD-2B0D-418F-8B6F-40611FA0EE58}" type="slidenum">
              <a:rPr lang="de-DE" smtClean="0"/>
              <a:t>39</a:t>
            </a:fld>
            <a:endParaRPr lang="de-DE"/>
          </a:p>
        </p:txBody>
      </p:sp>
    </p:spTree>
    <p:extLst>
      <p:ext uri="{BB962C8B-B14F-4D97-AF65-F5344CB8AC3E}">
        <p14:creationId xmlns:p14="http://schemas.microsoft.com/office/powerpoint/2010/main" val="1625820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D47F0BAD-2B0D-418F-8B6F-40611FA0EE58}" type="slidenum">
              <a:rPr lang="de-DE" smtClean="0"/>
              <a:t>44</a:t>
            </a:fld>
            <a:endParaRPr lang="de-DE"/>
          </a:p>
        </p:txBody>
      </p:sp>
    </p:spTree>
    <p:extLst>
      <p:ext uri="{BB962C8B-B14F-4D97-AF65-F5344CB8AC3E}">
        <p14:creationId xmlns:p14="http://schemas.microsoft.com/office/powerpoint/2010/main" val="29202708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D47F0BAD-2B0D-418F-8B6F-40611FA0EE58}" type="slidenum">
              <a:rPr lang="de-DE" smtClean="0"/>
              <a:t>45</a:t>
            </a:fld>
            <a:endParaRPr lang="de-DE"/>
          </a:p>
        </p:txBody>
      </p:sp>
    </p:spTree>
    <p:extLst>
      <p:ext uri="{BB962C8B-B14F-4D97-AF65-F5344CB8AC3E}">
        <p14:creationId xmlns:p14="http://schemas.microsoft.com/office/powerpoint/2010/main" val="1750442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D47F0BAD-2B0D-418F-8B6F-40611FA0EE58}" type="slidenum">
              <a:rPr lang="de-DE" smtClean="0"/>
              <a:t>4</a:t>
            </a:fld>
            <a:endParaRPr lang="de-DE"/>
          </a:p>
        </p:txBody>
      </p:sp>
    </p:spTree>
    <p:extLst>
      <p:ext uri="{BB962C8B-B14F-4D97-AF65-F5344CB8AC3E}">
        <p14:creationId xmlns:p14="http://schemas.microsoft.com/office/powerpoint/2010/main" val="17523294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D47F0BAD-2B0D-418F-8B6F-40611FA0EE58}" type="slidenum">
              <a:rPr lang="de-DE" smtClean="0"/>
              <a:t>46</a:t>
            </a:fld>
            <a:endParaRPr lang="de-DE"/>
          </a:p>
        </p:txBody>
      </p:sp>
    </p:spTree>
    <p:extLst>
      <p:ext uri="{BB962C8B-B14F-4D97-AF65-F5344CB8AC3E}">
        <p14:creationId xmlns:p14="http://schemas.microsoft.com/office/powerpoint/2010/main" val="120572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früher</a:t>
            </a:r>
            <a:r>
              <a:rPr lang="de-DE" baseline="0" dirty="0" smtClean="0"/>
              <a:t> bis aktuell </a:t>
            </a:r>
            <a:r>
              <a:rPr lang="de-DE" baseline="0" dirty="0" smtClean="0">
                <a:sym typeface="Wingdings" panose="05000000000000000000" pitchFamily="2" charset="2"/>
              </a:rPr>
              <a:t> Desktop-Anwendung, umfangreich, komplex</a:t>
            </a:r>
          </a:p>
          <a:p>
            <a:r>
              <a:rPr lang="de-DE" baseline="0" dirty="0" smtClean="0">
                <a:sym typeface="Wingdings" panose="05000000000000000000" pitchFamily="2" charset="2"/>
              </a:rPr>
              <a:t>Aktuell  erste Webanwendungen</a:t>
            </a:r>
          </a:p>
          <a:p>
            <a:r>
              <a:rPr lang="de-DE" baseline="0" dirty="0" smtClean="0">
                <a:sym typeface="Wingdings" panose="05000000000000000000" pitchFamily="2" charset="2"/>
              </a:rPr>
              <a:t>Zukunft -&gt; Anwendungen, die auf allen Endgeräten Funktionieren (SAPUI5, Fiori)</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6</a:t>
            </a:fld>
            <a:endParaRPr lang="de-DE"/>
          </a:p>
        </p:txBody>
      </p:sp>
    </p:spTree>
    <p:extLst>
      <p:ext uri="{BB962C8B-B14F-4D97-AF65-F5344CB8AC3E}">
        <p14:creationId xmlns:p14="http://schemas.microsoft.com/office/powerpoint/2010/main" val="329885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früher</a:t>
            </a:r>
            <a:r>
              <a:rPr lang="de-DE" baseline="0" dirty="0" smtClean="0"/>
              <a:t> bis aktuell </a:t>
            </a:r>
            <a:r>
              <a:rPr lang="de-DE" baseline="0" dirty="0" smtClean="0">
                <a:sym typeface="Wingdings" panose="05000000000000000000" pitchFamily="2" charset="2"/>
              </a:rPr>
              <a:t> Desktop-Anwendung, umfangreich, komplex</a:t>
            </a:r>
          </a:p>
          <a:p>
            <a:r>
              <a:rPr lang="de-DE" baseline="0" dirty="0" smtClean="0">
                <a:sym typeface="Wingdings" panose="05000000000000000000" pitchFamily="2" charset="2"/>
              </a:rPr>
              <a:t>Aktuell  erste Webanwendungen</a:t>
            </a:r>
          </a:p>
          <a:p>
            <a:r>
              <a:rPr lang="de-DE" baseline="0" dirty="0" smtClean="0">
                <a:sym typeface="Wingdings" panose="05000000000000000000" pitchFamily="2" charset="2"/>
              </a:rPr>
              <a:t>Zukunft -&gt; Anwendungen, die auf allen Endgeräten Funktionieren (SAPUI5, Fiori)</a:t>
            </a:r>
            <a:endParaRPr lang="de-DE" dirty="0"/>
          </a:p>
        </p:txBody>
      </p:sp>
      <p:sp>
        <p:nvSpPr>
          <p:cNvPr id="4" name="Foliennummernplatzhalter 3"/>
          <p:cNvSpPr>
            <a:spLocks noGrp="1"/>
          </p:cNvSpPr>
          <p:nvPr>
            <p:ph type="sldNum" sz="quarter" idx="10"/>
          </p:nvPr>
        </p:nvSpPr>
        <p:spPr/>
        <p:txBody>
          <a:bodyPr/>
          <a:lstStyle/>
          <a:p>
            <a:fld id="{D47F0BAD-2B0D-418F-8B6F-40611FA0EE58}" type="slidenum">
              <a:rPr lang="de-DE" smtClean="0"/>
              <a:t>7</a:t>
            </a:fld>
            <a:endParaRPr lang="de-DE"/>
          </a:p>
        </p:txBody>
      </p:sp>
    </p:spTree>
    <p:extLst>
      <p:ext uri="{BB962C8B-B14F-4D97-AF65-F5344CB8AC3E}">
        <p14:creationId xmlns:p14="http://schemas.microsoft.com/office/powerpoint/2010/main" val="3990899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D47F0BAD-2B0D-418F-8B6F-40611FA0EE58}" type="slidenum">
              <a:rPr lang="de-DE" smtClean="0"/>
              <a:t>9</a:t>
            </a:fld>
            <a:endParaRPr lang="de-DE"/>
          </a:p>
        </p:txBody>
      </p:sp>
    </p:spTree>
    <p:extLst>
      <p:ext uri="{BB962C8B-B14F-4D97-AF65-F5344CB8AC3E}">
        <p14:creationId xmlns:p14="http://schemas.microsoft.com/office/powerpoint/2010/main" val="2828640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D47F0BAD-2B0D-418F-8B6F-40611FA0EE58}" type="slidenum">
              <a:rPr lang="de-DE" smtClean="0"/>
              <a:t>19</a:t>
            </a:fld>
            <a:endParaRPr lang="de-DE"/>
          </a:p>
        </p:txBody>
      </p:sp>
    </p:spTree>
    <p:extLst>
      <p:ext uri="{BB962C8B-B14F-4D97-AF65-F5344CB8AC3E}">
        <p14:creationId xmlns:p14="http://schemas.microsoft.com/office/powerpoint/2010/main" val="535828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D47F0BAD-2B0D-418F-8B6F-40611FA0EE58}" type="slidenum">
              <a:rPr lang="de-DE" smtClean="0"/>
              <a:t>20</a:t>
            </a:fld>
            <a:endParaRPr lang="de-DE"/>
          </a:p>
        </p:txBody>
      </p:sp>
    </p:spTree>
    <p:extLst>
      <p:ext uri="{BB962C8B-B14F-4D97-AF65-F5344CB8AC3E}">
        <p14:creationId xmlns:p14="http://schemas.microsoft.com/office/powerpoint/2010/main" val="985508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0488" y="744538"/>
            <a:ext cx="6618287" cy="3722687"/>
          </a:xfrm>
        </p:spPr>
      </p:sp>
      <p:sp>
        <p:nvSpPr>
          <p:cNvPr id="3" name="Notizenplatzhalter 2"/>
          <p:cNvSpPr>
            <a:spLocks noGrp="1"/>
          </p:cNvSpPr>
          <p:nvPr>
            <p:ph type="body" idx="1"/>
          </p:nvPr>
        </p:nvSpPr>
        <p:spPr/>
        <p:txBody>
          <a:bodyPr/>
          <a:lstStyle/>
          <a:p>
            <a:endParaRPr lang="de-DE" baseline="0" dirty="0" smtClean="0"/>
          </a:p>
        </p:txBody>
      </p:sp>
      <p:sp>
        <p:nvSpPr>
          <p:cNvPr id="4" name="Foliennummernplatzhalter 3"/>
          <p:cNvSpPr>
            <a:spLocks noGrp="1"/>
          </p:cNvSpPr>
          <p:nvPr>
            <p:ph type="sldNum" sz="quarter" idx="10"/>
          </p:nvPr>
        </p:nvSpPr>
        <p:spPr/>
        <p:txBody>
          <a:bodyPr/>
          <a:lstStyle/>
          <a:p>
            <a:fld id="{D47F0BAD-2B0D-418F-8B6F-40611FA0EE58}" type="slidenum">
              <a:rPr lang="de-DE" smtClean="0"/>
              <a:t>21</a:t>
            </a:fld>
            <a:endParaRPr lang="de-DE"/>
          </a:p>
        </p:txBody>
      </p:sp>
    </p:spTree>
    <p:extLst>
      <p:ext uri="{BB962C8B-B14F-4D97-AF65-F5344CB8AC3E}">
        <p14:creationId xmlns:p14="http://schemas.microsoft.com/office/powerpoint/2010/main" val="41537328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9" name="Bildplatzhalter 8"/>
          <p:cNvSpPr>
            <a:spLocks noGrp="1"/>
          </p:cNvSpPr>
          <p:nvPr>
            <p:ph type="pic" sz="quarter" idx="10"/>
          </p:nvPr>
        </p:nvSpPr>
        <p:spPr>
          <a:xfrm>
            <a:off x="251975" y="1017588"/>
            <a:ext cx="11689200" cy="5580000"/>
          </a:xfrm>
          <a:ln w="3175">
            <a:solidFill>
              <a:srgbClr val="BFC9D2"/>
            </a:solidFill>
          </a:ln>
        </p:spPr>
        <p:txBody>
          <a:bodyPr lIns="127008" tIns="127008">
            <a:normAutofit/>
          </a:bodyPr>
          <a:lstStyle>
            <a:lvl1pPr marL="0" indent="0">
              <a:buNone/>
              <a:defRPr sz="1600"/>
            </a:lvl1pPr>
          </a:lstStyle>
          <a:p>
            <a:r>
              <a:rPr lang="de-DE" smtClean="0"/>
              <a:t>Bild durch Klicken auf Symbol hinzufügen</a:t>
            </a:r>
            <a:endParaRPr lang="de-DE" dirty="0"/>
          </a:p>
        </p:txBody>
      </p:sp>
      <p:sp>
        <p:nvSpPr>
          <p:cNvPr id="2" name="Titel 1"/>
          <p:cNvSpPr>
            <a:spLocks noGrp="1"/>
          </p:cNvSpPr>
          <p:nvPr>
            <p:ph type="ctrTitle"/>
          </p:nvPr>
        </p:nvSpPr>
        <p:spPr>
          <a:xfrm>
            <a:off x="630000" y="1260000"/>
            <a:ext cx="10916837" cy="581698"/>
          </a:xfrm>
        </p:spPr>
        <p:txBody>
          <a:bodyPr/>
          <a:lstStyle>
            <a:lvl1pPr>
              <a:defRPr sz="4200"/>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630000" y="1857201"/>
            <a:ext cx="10916837" cy="307777"/>
          </a:xfrm>
        </p:spPr>
        <p:txBody>
          <a:bodyPr/>
          <a:lstStyle>
            <a:lvl1pPr marL="0" indent="0" algn="l">
              <a:spcBef>
                <a:spcPts val="0"/>
              </a:spcBef>
              <a:buNone/>
              <a:defRPr>
                <a:solidFill>
                  <a:schemeClr val="accent1"/>
                </a:solidFill>
              </a:defRPr>
            </a:lvl1pPr>
            <a:lvl2pPr marL="403250" indent="0" algn="ctr">
              <a:buNone/>
              <a:defRPr>
                <a:solidFill>
                  <a:schemeClr val="tx1">
                    <a:tint val="75000"/>
                  </a:schemeClr>
                </a:solidFill>
              </a:defRPr>
            </a:lvl2pPr>
            <a:lvl3pPr marL="806501" indent="0" algn="ctr">
              <a:buNone/>
              <a:defRPr>
                <a:solidFill>
                  <a:schemeClr val="tx1">
                    <a:tint val="75000"/>
                  </a:schemeClr>
                </a:solidFill>
              </a:defRPr>
            </a:lvl3pPr>
            <a:lvl4pPr marL="1209751" indent="0" algn="ctr">
              <a:buNone/>
              <a:defRPr>
                <a:solidFill>
                  <a:schemeClr val="tx1">
                    <a:tint val="75000"/>
                  </a:schemeClr>
                </a:solidFill>
              </a:defRPr>
            </a:lvl4pPr>
            <a:lvl5pPr marL="1613002" indent="0" algn="ctr">
              <a:buNone/>
              <a:defRPr>
                <a:solidFill>
                  <a:schemeClr val="tx1">
                    <a:tint val="75000"/>
                  </a:schemeClr>
                </a:solidFill>
              </a:defRPr>
            </a:lvl5pPr>
            <a:lvl6pPr marL="2016252" indent="0" algn="ctr">
              <a:buNone/>
              <a:defRPr>
                <a:solidFill>
                  <a:schemeClr val="tx1">
                    <a:tint val="75000"/>
                  </a:schemeClr>
                </a:solidFill>
              </a:defRPr>
            </a:lvl6pPr>
            <a:lvl7pPr marL="2419502" indent="0" algn="ctr">
              <a:buNone/>
              <a:defRPr>
                <a:solidFill>
                  <a:schemeClr val="tx1">
                    <a:tint val="75000"/>
                  </a:schemeClr>
                </a:solidFill>
              </a:defRPr>
            </a:lvl7pPr>
            <a:lvl8pPr marL="2822753" indent="0" algn="ctr">
              <a:buNone/>
              <a:defRPr>
                <a:solidFill>
                  <a:schemeClr val="tx1">
                    <a:tint val="75000"/>
                  </a:schemeClr>
                </a:solidFill>
              </a:defRPr>
            </a:lvl8pPr>
            <a:lvl9pPr marL="3226003"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
        <p:nvSpPr>
          <p:cNvPr id="6" name="Textplatzhalter 5"/>
          <p:cNvSpPr>
            <a:spLocks noGrp="1"/>
          </p:cNvSpPr>
          <p:nvPr>
            <p:ph type="body" sz="quarter" idx="14" hasCustomPrompt="1"/>
          </p:nvPr>
        </p:nvSpPr>
        <p:spPr>
          <a:xfrm>
            <a:off x="10021740" y="6287925"/>
            <a:ext cx="1919435" cy="307777"/>
          </a:xfrm>
          <a:solidFill>
            <a:schemeClr val="bg1"/>
          </a:solidFill>
        </p:spPr>
        <p:txBody>
          <a:bodyPr wrap="none"/>
          <a:lstStyle>
            <a:lvl1pPr algn="r">
              <a:defRPr>
                <a:solidFill>
                  <a:schemeClr val="accent1"/>
                </a:solidFill>
              </a:defRPr>
            </a:lvl1pPr>
          </a:lstStyle>
          <a:p>
            <a:pPr lvl="0"/>
            <a:r>
              <a:rPr lang="de-DE" dirty="0" smtClean="0"/>
              <a:t>Datum hinzufügen</a:t>
            </a:r>
          </a:p>
        </p:txBody>
      </p:sp>
      <p:pic>
        <p:nvPicPr>
          <p:cNvPr id="7" name="Logo arvat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6000" y="378000"/>
            <a:ext cx="1071159" cy="446400"/>
          </a:xfrm>
          <a:prstGeom prst="rect">
            <a:avLst/>
          </a:prstGeom>
        </p:spPr>
      </p:pic>
    </p:spTree>
    <p:extLst>
      <p:ext uri="{BB962C8B-B14F-4D97-AF65-F5344CB8AC3E}">
        <p14:creationId xmlns:p14="http://schemas.microsoft.com/office/powerpoint/2010/main" val="242043553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act-Chart2">
    <p:bg>
      <p:bgPr>
        <a:solidFill>
          <a:srgbClr val="FAFAFA">
            <a:alpha val="96863"/>
          </a:srgbClr>
        </a:solidFill>
        <a:effectLst/>
      </p:bgPr>
    </p:bg>
    <p:spTree>
      <p:nvGrpSpPr>
        <p:cNvPr id="1" name=""/>
        <p:cNvGrpSpPr/>
        <p:nvPr/>
      </p:nvGrpSpPr>
      <p:grpSpPr>
        <a:xfrm>
          <a:off x="0" y="0"/>
          <a:ext cx="0" cy="0"/>
          <a:chOff x="0" y="0"/>
          <a:chExt cx="0" cy="0"/>
        </a:xfrm>
      </p:grpSpPr>
      <p:sp>
        <p:nvSpPr>
          <p:cNvPr id="6" name="Bildplatzhalter 8"/>
          <p:cNvSpPr>
            <a:spLocks noGrp="1"/>
          </p:cNvSpPr>
          <p:nvPr>
            <p:ph type="pic" sz="quarter" idx="13"/>
          </p:nvPr>
        </p:nvSpPr>
        <p:spPr>
          <a:xfrm>
            <a:off x="252001" y="1008000"/>
            <a:ext cx="11689200" cy="5580000"/>
          </a:xfrm>
          <a:ln w="3175">
            <a:solidFill>
              <a:srgbClr val="BFC9D2"/>
            </a:solidFill>
          </a:ln>
        </p:spPr>
        <p:txBody>
          <a:bodyPr lIns="127008" tIns="127008">
            <a:noAutofit/>
          </a:bodyPr>
          <a:lstStyle>
            <a:lvl1pPr marL="0" indent="0">
              <a:buNone/>
              <a:defRPr sz="1600"/>
            </a:lvl1pPr>
          </a:lstStyle>
          <a:p>
            <a:r>
              <a:rPr lang="de-DE" smtClean="0"/>
              <a:t>Bild durch Klicken auf Symbol hinzufügen</a:t>
            </a:r>
            <a:endParaRPr lang="de-DE" dirty="0"/>
          </a:p>
        </p:txBody>
      </p:sp>
      <p:sp>
        <p:nvSpPr>
          <p:cNvPr id="3" name="Datumsplatzhalter 2"/>
          <p:cNvSpPr>
            <a:spLocks noGrp="1"/>
          </p:cNvSpPr>
          <p:nvPr>
            <p:ph type="dt" sz="half" idx="10"/>
          </p:nvPr>
        </p:nvSpPr>
        <p:spPr/>
        <p:txBody>
          <a:bodyPr/>
          <a:lstStyle/>
          <a:p>
            <a:fld id="{4EEF0F2F-3CC5-4466-A404-E919F3BE9522}" type="datetime3">
              <a:rPr lang="de-DE" smtClean="0"/>
              <a:t>30/08/18</a:t>
            </a:fld>
            <a:endParaRPr lang="de-DE" dirty="0"/>
          </a:p>
        </p:txBody>
      </p:sp>
      <p:sp>
        <p:nvSpPr>
          <p:cNvPr id="4" name="Fußzeilenplatzhalter 3"/>
          <p:cNvSpPr>
            <a:spLocks noGrp="1"/>
          </p:cNvSpPr>
          <p:nvPr>
            <p:ph type="ftr" sz="quarter" idx="11"/>
          </p:nvPr>
        </p:nvSpPr>
        <p:spPr/>
        <p:txBody>
          <a:bodyPr/>
          <a:lstStyle/>
          <a:p>
            <a:r>
              <a:rPr lang="de-DE" smtClean="0"/>
              <a:t>| Angela Stöckert | Arvato Systems | Berufsakademie Sachsen </a:t>
            </a:r>
            <a:endParaRPr lang="de-DE" dirty="0"/>
          </a:p>
        </p:txBody>
      </p:sp>
      <p:sp>
        <p:nvSpPr>
          <p:cNvPr id="5" name="Foliennummernplatzhalter 4"/>
          <p:cNvSpPr>
            <a:spLocks noGrp="1"/>
          </p:cNvSpPr>
          <p:nvPr>
            <p:ph type="sldNum" sz="quarter" idx="12"/>
          </p:nvPr>
        </p:nvSpPr>
        <p:spPr/>
        <p:txBody>
          <a:bodyPr/>
          <a:lstStyle/>
          <a:p>
            <a:fld id="{A5FE0BE9-2605-47C0-8F30-F383CC1BC3CC}" type="slidenum">
              <a:rPr lang="de-DE" smtClean="0"/>
              <a:pPr/>
              <a:t>‹Nr.›</a:t>
            </a:fld>
            <a:endParaRPr lang="de-DE"/>
          </a:p>
        </p:txBody>
      </p:sp>
      <p:sp>
        <p:nvSpPr>
          <p:cNvPr id="9" name="Textplatzhalter 9"/>
          <p:cNvSpPr>
            <a:spLocks noGrp="1"/>
          </p:cNvSpPr>
          <p:nvPr>
            <p:ph type="body" sz="quarter" idx="14"/>
          </p:nvPr>
        </p:nvSpPr>
        <p:spPr>
          <a:xfrm>
            <a:off x="7225201" y="5166000"/>
            <a:ext cx="4320000" cy="1002152"/>
          </a:xfrm>
          <a:solidFill>
            <a:schemeClr val="bg1"/>
          </a:solidFill>
          <a:ln w="3175">
            <a:solidFill>
              <a:srgbClr val="BFC9D2"/>
            </a:solidFill>
          </a:ln>
        </p:spPr>
        <p:txBody>
          <a:bodyPr wrap="square" lIns="216000" tIns="180000" rIns="180000" bIns="180000" anchor="b" anchorCtr="0">
            <a:spAutoFit/>
          </a:bodyPr>
          <a:lstStyle>
            <a:lvl1pPr marL="0" indent="0">
              <a:spcBef>
                <a:spcPts val="529"/>
              </a:spcBef>
              <a:buNone/>
              <a:defRPr sz="1800" b="0" cap="all" baseline="0">
                <a:solidFill>
                  <a:schemeClr val="accent1"/>
                </a:solidFill>
              </a:defRPr>
            </a:lvl1pPr>
            <a:lvl2pPr marL="0" indent="0">
              <a:spcBef>
                <a:spcPts val="882"/>
              </a:spcBef>
              <a:buNone/>
              <a:defRPr lang="de-DE" sz="1600" b="0" kern="1200" cap="none" baseline="0" dirty="0" smtClean="0">
                <a:solidFill>
                  <a:schemeClr val="tx1"/>
                </a:solidFill>
                <a:latin typeface="+mn-lt"/>
                <a:ea typeface="+mn-ea"/>
                <a:cs typeface="+mn-cs"/>
              </a:defRPr>
            </a:lvl2pPr>
          </a:lstStyle>
          <a:p>
            <a:pPr lvl="0"/>
            <a:r>
              <a:rPr lang="de-DE" smtClean="0"/>
              <a:t>Formatvorlagen des Textmasters bearbeiten</a:t>
            </a:r>
          </a:p>
          <a:p>
            <a:pPr lvl="1"/>
            <a:r>
              <a:rPr lang="de-DE" smtClean="0"/>
              <a:t>Zweite Ebene</a:t>
            </a:r>
          </a:p>
        </p:txBody>
      </p:sp>
    </p:spTree>
    <p:extLst>
      <p:ext uri="{BB962C8B-B14F-4D97-AF65-F5344CB8AC3E}">
        <p14:creationId xmlns:p14="http://schemas.microsoft.com/office/powerpoint/2010/main" val="86227665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nal chart">
    <p:spTree>
      <p:nvGrpSpPr>
        <p:cNvPr id="1" name=""/>
        <p:cNvGrpSpPr/>
        <p:nvPr/>
      </p:nvGrpSpPr>
      <p:grpSpPr>
        <a:xfrm>
          <a:off x="0" y="0"/>
          <a:ext cx="0" cy="0"/>
          <a:chOff x="0" y="0"/>
          <a:chExt cx="0" cy="0"/>
        </a:xfrm>
      </p:grpSpPr>
      <p:sp>
        <p:nvSpPr>
          <p:cNvPr id="7" name="Rechteck 6"/>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2" name="Titel 1"/>
          <p:cNvSpPr>
            <a:spLocks noGrp="1"/>
          </p:cNvSpPr>
          <p:nvPr>
            <p:ph type="title"/>
          </p:nvPr>
        </p:nvSpPr>
        <p:spPr>
          <a:xfrm>
            <a:off x="637158" y="3429823"/>
            <a:ext cx="10919504" cy="760984"/>
          </a:xfrm>
          <a:prstGeom prst="rect">
            <a:avLst/>
          </a:prstGeom>
        </p:spPr>
        <p:txBody>
          <a:bodyPr bIns="95256" anchor="ctr" anchorCtr="0"/>
          <a:lstStyle>
            <a:lvl1pPr algn="ctr">
              <a:defRPr sz="4800"/>
            </a:lvl1pPr>
          </a:lstStyle>
          <a:p>
            <a:r>
              <a:rPr lang="de-DE" smtClean="0"/>
              <a:t>Titelmasterformat durch Klicken bearbeiten</a:t>
            </a:r>
            <a:endParaRPr lang="de-DE" dirty="0"/>
          </a:p>
        </p:txBody>
      </p:sp>
      <p:sp>
        <p:nvSpPr>
          <p:cNvPr id="4" name="Datumsplatzhalter 3"/>
          <p:cNvSpPr>
            <a:spLocks noGrp="1"/>
          </p:cNvSpPr>
          <p:nvPr>
            <p:ph type="dt" sz="half" idx="10"/>
          </p:nvPr>
        </p:nvSpPr>
        <p:spPr/>
        <p:txBody>
          <a:bodyPr/>
          <a:lstStyle/>
          <a:p>
            <a:fld id="{9F6E32CC-4150-4B71-8802-5AA633DDAB51}" type="datetime3">
              <a:rPr lang="de-DE" smtClean="0"/>
              <a:t>30/08/18</a:t>
            </a:fld>
            <a:endParaRPr lang="de-DE"/>
          </a:p>
        </p:txBody>
      </p:sp>
      <p:sp>
        <p:nvSpPr>
          <p:cNvPr id="5" name="Fußzeilenplatzhalter 4"/>
          <p:cNvSpPr>
            <a:spLocks noGrp="1"/>
          </p:cNvSpPr>
          <p:nvPr>
            <p:ph type="ftr" sz="quarter" idx="11"/>
          </p:nvPr>
        </p:nvSpPr>
        <p:spPr/>
        <p:txBody>
          <a:bodyPr/>
          <a:lstStyle/>
          <a:p>
            <a:r>
              <a:rPr lang="de-DE" smtClean="0"/>
              <a:t>| Angela Stöckert | Arvato Systems | Berufsakademie Sachsen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Tree>
    <p:extLst>
      <p:ext uri="{BB962C8B-B14F-4D97-AF65-F5344CB8AC3E}">
        <p14:creationId xmlns:p14="http://schemas.microsoft.com/office/powerpoint/2010/main" val="349886628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ckground_Organigram">
    <p:spTree>
      <p:nvGrpSpPr>
        <p:cNvPr id="1" name=""/>
        <p:cNvGrpSpPr/>
        <p:nvPr/>
      </p:nvGrpSpPr>
      <p:grpSpPr>
        <a:xfrm>
          <a:off x="0" y="0"/>
          <a:ext cx="0" cy="0"/>
          <a:chOff x="0" y="0"/>
          <a:chExt cx="0" cy="0"/>
        </a:xfrm>
      </p:grpSpPr>
      <p:sp>
        <p:nvSpPr>
          <p:cNvPr id="8" name="Rechteck 7"/>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4" name="Datumsplatzhalter 3"/>
          <p:cNvSpPr>
            <a:spLocks noGrp="1"/>
          </p:cNvSpPr>
          <p:nvPr>
            <p:ph type="dt" sz="half" idx="10"/>
          </p:nvPr>
        </p:nvSpPr>
        <p:spPr/>
        <p:txBody>
          <a:bodyPr/>
          <a:lstStyle/>
          <a:p>
            <a:fld id="{AB8D185C-6E6E-4E46-A711-C3ED6223D540}" type="datetime3">
              <a:rPr lang="de-DE" smtClean="0"/>
              <a:t>30/08/18</a:t>
            </a:fld>
            <a:endParaRPr lang="de-DE"/>
          </a:p>
        </p:txBody>
      </p:sp>
      <p:sp>
        <p:nvSpPr>
          <p:cNvPr id="5" name="Fußzeilenplatzhalter 4"/>
          <p:cNvSpPr>
            <a:spLocks noGrp="1"/>
          </p:cNvSpPr>
          <p:nvPr>
            <p:ph type="ftr" sz="quarter" idx="11"/>
          </p:nvPr>
        </p:nvSpPr>
        <p:spPr/>
        <p:txBody>
          <a:bodyPr/>
          <a:lstStyle/>
          <a:p>
            <a:r>
              <a:rPr lang="de-DE" smtClean="0"/>
              <a:t>| Angela Stöckert | Arvato Systems | Berufsakademie Sachsen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
        <p:nvSpPr>
          <p:cNvPr id="3" name="Titel 2"/>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81986145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5" name="Rechteck 4"/>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2" name="Datumsplatzhalter 1"/>
          <p:cNvSpPr>
            <a:spLocks noGrp="1"/>
          </p:cNvSpPr>
          <p:nvPr>
            <p:ph type="dt" sz="half" idx="10"/>
          </p:nvPr>
        </p:nvSpPr>
        <p:spPr/>
        <p:txBody>
          <a:bodyPr/>
          <a:lstStyle/>
          <a:p>
            <a:fld id="{B24E9E43-8DF5-443B-A0AA-4F0C50E8FF52}" type="datetime3">
              <a:rPr lang="de-DE" smtClean="0"/>
              <a:t>30/08/18</a:t>
            </a:fld>
            <a:endParaRPr lang="de-DE"/>
          </a:p>
        </p:txBody>
      </p:sp>
      <p:sp>
        <p:nvSpPr>
          <p:cNvPr id="3" name="Fußzeilenplatzhalter 2"/>
          <p:cNvSpPr>
            <a:spLocks noGrp="1"/>
          </p:cNvSpPr>
          <p:nvPr>
            <p:ph type="ftr" sz="quarte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t>‹Nr.›</a:t>
            </a:fld>
            <a:endParaRPr lang="de-DE"/>
          </a:p>
        </p:txBody>
      </p:sp>
    </p:spTree>
    <p:extLst>
      <p:ext uri="{BB962C8B-B14F-4D97-AF65-F5344CB8AC3E}">
        <p14:creationId xmlns:p14="http://schemas.microsoft.com/office/powerpoint/2010/main" val="3385870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Rechteck 8"/>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10" name="Textplatzhalter 9"/>
          <p:cNvSpPr>
            <a:spLocks noGrp="1" noChangeAspect="1"/>
          </p:cNvSpPr>
          <p:nvPr>
            <p:ph type="body" sz="quarter" idx="13"/>
          </p:nvPr>
        </p:nvSpPr>
        <p:spPr>
          <a:xfrm>
            <a:off x="630002" y="1260000"/>
            <a:ext cx="5271165" cy="1446550"/>
          </a:xfrm>
          <a:ln w="3175">
            <a:noFill/>
          </a:ln>
        </p:spPr>
        <p:txBody>
          <a:bodyPr lIns="0" tIns="0" rIns="0" bIns="0">
            <a:spAutoFit/>
          </a:bodyPr>
          <a:lstStyle>
            <a:lvl1pPr marL="342900" indent="-342900">
              <a:spcBef>
                <a:spcPts val="600"/>
              </a:spcBef>
              <a:buFont typeface="Wingdings 3" panose="05040102010807070707" pitchFamily="18" charset="2"/>
              <a:buChar char="Ò"/>
              <a:defRPr lang="de-DE" sz="2400" b="0" kern="1200" dirty="0" smtClean="0">
                <a:solidFill>
                  <a:schemeClr val="tx1"/>
                </a:solidFill>
                <a:latin typeface="+mn-lt"/>
                <a:ea typeface="+mn-ea"/>
                <a:cs typeface="+mn-cs"/>
              </a:defRPr>
            </a:lvl1pPr>
            <a:lvl2pPr marL="628650" indent="-265113">
              <a:spcBef>
                <a:spcPts val="0"/>
              </a:spcBef>
              <a:buFont typeface="Symbol" panose="05050102010706020507" pitchFamily="18" charset="2"/>
              <a:buChar char="-"/>
              <a:defRPr sz="1800" cap="none" baseline="0">
                <a:solidFill>
                  <a:schemeClr val="tx1"/>
                </a:solidFill>
              </a:defRPr>
            </a:lvl2pPr>
            <a:lvl3pPr marL="363538" indent="-363538">
              <a:spcBef>
                <a:spcPts val="1200"/>
              </a:spcBef>
              <a:buFont typeface="Wingdings 3" panose="05040102010807070707" pitchFamily="18" charset="2"/>
              <a:buChar char="Ò"/>
              <a:defRPr lang="de-DE" sz="2400" b="0" kern="1200" cap="all" baseline="0" dirty="0" smtClean="0">
                <a:solidFill>
                  <a:schemeClr val="accent1"/>
                </a:solidFill>
                <a:latin typeface="+mn-lt"/>
                <a:ea typeface="+mn-ea"/>
                <a:cs typeface="+mn-cs"/>
              </a:defRPr>
            </a:lvl3pPr>
            <a:lvl4pPr marL="628650" indent="-265113">
              <a:spcBef>
                <a:spcPts val="0"/>
              </a:spcBef>
              <a:buFont typeface="Symbol" panose="05050102010706020507" pitchFamily="18" charset="2"/>
              <a:buChar char="-"/>
              <a:defRPr sz="1800">
                <a:solidFill>
                  <a:schemeClr val="accent1"/>
                </a:solidFill>
              </a:defRPr>
            </a:lvl4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p:txBody>
      </p:sp>
      <p:sp>
        <p:nvSpPr>
          <p:cNvPr id="23" name="Textplatzhalter 9"/>
          <p:cNvSpPr>
            <a:spLocks noGrp="1" noChangeAspect="1"/>
          </p:cNvSpPr>
          <p:nvPr>
            <p:ph type="body" sz="quarter" idx="14"/>
          </p:nvPr>
        </p:nvSpPr>
        <p:spPr>
          <a:xfrm>
            <a:off x="6282000" y="1260000"/>
            <a:ext cx="5271165" cy="1446550"/>
          </a:xfrm>
          <a:ln w="3175">
            <a:noFill/>
          </a:ln>
        </p:spPr>
        <p:txBody>
          <a:bodyPr lIns="0" tIns="0" rIns="0" bIns="0">
            <a:spAutoFit/>
          </a:bodyPr>
          <a:lstStyle>
            <a:lvl1pPr marL="342900" indent="-342900">
              <a:spcBef>
                <a:spcPts val="600"/>
              </a:spcBef>
              <a:buFont typeface="Wingdings 3" panose="05040102010807070707" pitchFamily="18" charset="2"/>
              <a:buChar char="Ò"/>
              <a:defRPr lang="de-DE" sz="2400" b="0" kern="1200" dirty="0" smtClean="0">
                <a:solidFill>
                  <a:schemeClr val="tx1"/>
                </a:solidFill>
                <a:latin typeface="+mn-lt"/>
                <a:ea typeface="+mn-ea"/>
                <a:cs typeface="+mn-cs"/>
              </a:defRPr>
            </a:lvl1pPr>
            <a:lvl2pPr marL="628650" indent="-265113">
              <a:spcBef>
                <a:spcPts val="0"/>
              </a:spcBef>
              <a:buFont typeface="Symbol" panose="05050102010706020507" pitchFamily="18" charset="2"/>
              <a:buChar char="-"/>
              <a:defRPr sz="1800" cap="none" baseline="0">
                <a:solidFill>
                  <a:schemeClr val="tx1"/>
                </a:solidFill>
              </a:defRPr>
            </a:lvl2pPr>
            <a:lvl3pPr marL="363538" indent="-363538">
              <a:spcBef>
                <a:spcPts val="1200"/>
              </a:spcBef>
              <a:buFont typeface="Wingdings 3" panose="05040102010807070707" pitchFamily="18" charset="2"/>
              <a:buChar char="Ò"/>
              <a:defRPr lang="de-DE" sz="2400" b="0" kern="1200" cap="all" baseline="0" dirty="0" smtClean="0">
                <a:solidFill>
                  <a:schemeClr val="accent1"/>
                </a:solidFill>
                <a:latin typeface="+mn-lt"/>
                <a:ea typeface="+mn-ea"/>
                <a:cs typeface="+mn-cs"/>
              </a:defRPr>
            </a:lvl3pPr>
            <a:lvl4pPr marL="628650" indent="-265113">
              <a:spcBef>
                <a:spcPts val="0"/>
              </a:spcBef>
              <a:buFont typeface="Symbol" panose="05050102010706020507" pitchFamily="18" charset="2"/>
              <a:buChar char="-"/>
              <a:defRPr sz="1800">
                <a:solidFill>
                  <a:schemeClr val="accent1"/>
                </a:solidFill>
              </a:defRPr>
            </a:lvl4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p:txBody>
      </p:sp>
      <p:sp>
        <p:nvSpPr>
          <p:cNvPr id="6" name="Fußzeilenplatzhalter 4"/>
          <p:cNvSpPr>
            <a:spLocks noGrp="1"/>
          </p:cNvSpPr>
          <p:nvPr>
            <p:ph type="ftr" sz="quarter" idx="11"/>
          </p:nvPr>
        </p:nvSpPr>
        <p:spPr>
          <a:xfrm>
            <a:off x="1152000" y="6659487"/>
            <a:ext cx="4274017" cy="123111"/>
          </a:xfrm>
        </p:spPr>
        <p:txBody>
          <a:bodyPr/>
          <a:lstStyle/>
          <a:p>
            <a:r>
              <a:rPr lang="de-DE" smtClean="0"/>
              <a:t>| Angela Stöckert | Arvato Systems | Berufsakademie Sachsen </a:t>
            </a:r>
            <a:endParaRPr lang="de-DE"/>
          </a:p>
        </p:txBody>
      </p:sp>
      <p:sp>
        <p:nvSpPr>
          <p:cNvPr id="7" name="Datumsplatzhalter 3"/>
          <p:cNvSpPr>
            <a:spLocks noGrp="1"/>
          </p:cNvSpPr>
          <p:nvPr>
            <p:ph type="dt" sz="half" idx="10"/>
          </p:nvPr>
        </p:nvSpPr>
        <p:spPr>
          <a:xfrm>
            <a:off x="630001" y="6659487"/>
            <a:ext cx="508077" cy="123111"/>
          </a:xfrm>
        </p:spPr>
        <p:txBody>
          <a:bodyPr/>
          <a:lstStyle/>
          <a:p>
            <a:fld id="{6C27B85F-2DAD-4964-B55B-9D8738D8E945}" type="datetime3">
              <a:rPr lang="de-DE" smtClean="0"/>
              <a:t>30/08/18</a:t>
            </a:fld>
            <a:endParaRPr lang="de-DE" dirty="0"/>
          </a:p>
        </p:txBody>
      </p:sp>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0780775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7" name="Rechteck 6"/>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61355" tIns="80677" rIns="161355" bIns="80677"/>
          <a:lstStyle/>
          <a:p>
            <a:endParaRPr lang="de-DE" dirty="0"/>
          </a:p>
        </p:txBody>
      </p:sp>
      <p:sp>
        <p:nvSpPr>
          <p:cNvPr id="4" name="Datumsplatzhalter 3"/>
          <p:cNvSpPr>
            <a:spLocks noGrp="1"/>
          </p:cNvSpPr>
          <p:nvPr>
            <p:ph type="dt" sz="half" idx="10"/>
          </p:nvPr>
        </p:nvSpPr>
        <p:spPr/>
        <p:txBody>
          <a:bodyPr/>
          <a:lstStyle/>
          <a:p>
            <a:fld id="{9B369BFA-7933-4702-AF58-A4EFC750723D}" type="datetime3">
              <a:rPr lang="de-DE" smtClean="0"/>
              <a:t>30/08/18</a:t>
            </a:fld>
            <a:endParaRPr lang="de-DE" dirty="0"/>
          </a:p>
        </p:txBody>
      </p:sp>
      <p:sp>
        <p:nvSpPr>
          <p:cNvPr id="5" name="Fußzeilenplatzhalter 4"/>
          <p:cNvSpPr>
            <a:spLocks noGrp="1"/>
          </p:cNvSpPr>
          <p:nvPr>
            <p:ph type="ftr" sz="quarter" idx="11"/>
          </p:nvPr>
        </p:nvSpPr>
        <p:spPr/>
        <p:txBody>
          <a:bodyPr/>
          <a:lstStyle/>
          <a:p>
            <a:r>
              <a:rPr lang="de-DE" smtClean="0"/>
              <a:t>| Angela Stöckert | Arvato Systems | Berufsakademie Sachsen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
        <p:nvSpPr>
          <p:cNvPr id="9" name="Textplatzhalter 8"/>
          <p:cNvSpPr>
            <a:spLocks noGrp="1"/>
          </p:cNvSpPr>
          <p:nvPr>
            <p:ph type="body" sz="quarter" idx="13"/>
          </p:nvPr>
        </p:nvSpPr>
        <p:spPr>
          <a:xfrm>
            <a:off x="629999" y="1260000"/>
            <a:ext cx="10915199" cy="2560701"/>
          </a:xfrm>
        </p:spPr>
        <p:txBody>
          <a:bodyPr/>
          <a:lstStyle>
            <a:lvl5pPr marL="720725"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5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3" name="Titel 2"/>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339563688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2 text boxes">
    <p:spTree>
      <p:nvGrpSpPr>
        <p:cNvPr id="1" name=""/>
        <p:cNvGrpSpPr/>
        <p:nvPr/>
      </p:nvGrpSpPr>
      <p:grpSpPr>
        <a:xfrm>
          <a:off x="0" y="0"/>
          <a:ext cx="0" cy="0"/>
          <a:chOff x="0" y="0"/>
          <a:chExt cx="0" cy="0"/>
        </a:xfrm>
      </p:grpSpPr>
      <p:sp>
        <p:nvSpPr>
          <p:cNvPr id="8" name="Rechteck 7"/>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61355" tIns="80677" rIns="161355" bIns="80677"/>
          <a:lstStyle/>
          <a:p>
            <a:endParaRPr lang="de-DE" dirty="0"/>
          </a:p>
        </p:txBody>
      </p:sp>
      <p:sp>
        <p:nvSpPr>
          <p:cNvPr id="4" name="Datumsplatzhalter 3"/>
          <p:cNvSpPr>
            <a:spLocks noGrp="1"/>
          </p:cNvSpPr>
          <p:nvPr>
            <p:ph type="dt" sz="half" idx="10"/>
          </p:nvPr>
        </p:nvSpPr>
        <p:spPr/>
        <p:txBody>
          <a:bodyPr/>
          <a:lstStyle/>
          <a:p>
            <a:fld id="{665EBF45-9DD5-410C-B817-557D41ADAB50}" type="datetime3">
              <a:rPr lang="de-DE" smtClean="0"/>
              <a:t>30/08/18</a:t>
            </a:fld>
            <a:endParaRPr lang="de-DE"/>
          </a:p>
        </p:txBody>
      </p:sp>
      <p:sp>
        <p:nvSpPr>
          <p:cNvPr id="5" name="Fußzeilenplatzhalter 4"/>
          <p:cNvSpPr>
            <a:spLocks noGrp="1"/>
          </p:cNvSpPr>
          <p:nvPr>
            <p:ph type="ftr" sz="quarter" idx="11"/>
          </p:nvPr>
        </p:nvSpPr>
        <p:spPr/>
        <p:txBody>
          <a:bodyPr/>
          <a:lstStyle/>
          <a:p>
            <a:r>
              <a:rPr lang="de-DE" smtClean="0"/>
              <a:t>| Angela Stöckert | Arvato Systems | Berufsakademie Sachsen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
        <p:nvSpPr>
          <p:cNvPr id="7" name="Textplatzhalter 6"/>
          <p:cNvSpPr>
            <a:spLocks noGrp="1"/>
          </p:cNvSpPr>
          <p:nvPr>
            <p:ph type="body" sz="quarter" idx="14"/>
          </p:nvPr>
        </p:nvSpPr>
        <p:spPr>
          <a:xfrm>
            <a:off x="630000" y="1260000"/>
            <a:ext cx="5270400" cy="2560701"/>
          </a:xfrm>
        </p:spPr>
        <p:txBody>
          <a:bodyPr>
            <a:spAutoFit/>
          </a:bodyPr>
          <a:lstStyle>
            <a:lvl5pPr>
              <a:defRPr/>
            </a:lvl5pPr>
            <a:lvl6pPr marL="896938"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6pPr>
            <a:lvl7pPr marL="1074738"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7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12" name="Textplatzhalter 6"/>
          <p:cNvSpPr>
            <a:spLocks noGrp="1"/>
          </p:cNvSpPr>
          <p:nvPr>
            <p:ph type="body" sz="quarter" idx="15"/>
          </p:nvPr>
        </p:nvSpPr>
        <p:spPr>
          <a:xfrm>
            <a:off x="6277075" y="1260000"/>
            <a:ext cx="5270400" cy="2560701"/>
          </a:xfrm>
        </p:spPr>
        <p:txBody>
          <a:bodyPr>
            <a:spAutoFit/>
          </a:bodyPr>
          <a:lstStyle>
            <a:lvl5pPr>
              <a:defRPr/>
            </a:lvl5pPr>
            <a:lvl6pPr marL="896938"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6pPr>
            <a:lvl7pPr marL="1074738"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7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3" name="Titel 2"/>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37147741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7" name="Rechteck 6"/>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4" name="Datumsplatzhalter 3"/>
          <p:cNvSpPr>
            <a:spLocks noGrp="1"/>
          </p:cNvSpPr>
          <p:nvPr>
            <p:ph type="dt" sz="half" idx="10"/>
          </p:nvPr>
        </p:nvSpPr>
        <p:spPr/>
        <p:txBody>
          <a:bodyPr/>
          <a:lstStyle/>
          <a:p>
            <a:fld id="{379454E5-D4B7-47D3-8E43-B4C7761ECACE}" type="datetime3">
              <a:rPr lang="de-DE" smtClean="0"/>
              <a:t>30/08/18</a:t>
            </a:fld>
            <a:endParaRPr lang="de-DE"/>
          </a:p>
        </p:txBody>
      </p:sp>
      <p:sp>
        <p:nvSpPr>
          <p:cNvPr id="5" name="Fußzeilenplatzhalter 4"/>
          <p:cNvSpPr>
            <a:spLocks noGrp="1"/>
          </p:cNvSpPr>
          <p:nvPr>
            <p:ph type="ftr" sz="quarter" idx="11"/>
          </p:nvPr>
        </p:nvSpPr>
        <p:spPr/>
        <p:txBody>
          <a:bodyPr/>
          <a:lstStyle/>
          <a:p>
            <a:r>
              <a:rPr lang="de-DE" smtClean="0"/>
              <a:t>| Angela Stöckert | Arvato Systems | Berufsakademie Sachsen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
        <p:nvSpPr>
          <p:cNvPr id="3" name="Titel 2"/>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70819516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2">
    <p:spTree>
      <p:nvGrpSpPr>
        <p:cNvPr id="1" name=""/>
        <p:cNvGrpSpPr/>
        <p:nvPr/>
      </p:nvGrpSpPr>
      <p:grpSpPr>
        <a:xfrm>
          <a:off x="0" y="0"/>
          <a:ext cx="0" cy="0"/>
          <a:chOff x="0" y="0"/>
          <a:chExt cx="0" cy="0"/>
        </a:xfrm>
      </p:grpSpPr>
      <p:sp>
        <p:nvSpPr>
          <p:cNvPr id="17" name="Rechteck 16"/>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4" name="Datumsplatzhalter 3"/>
          <p:cNvSpPr>
            <a:spLocks noGrp="1"/>
          </p:cNvSpPr>
          <p:nvPr>
            <p:ph type="dt" sz="half" idx="10"/>
          </p:nvPr>
        </p:nvSpPr>
        <p:spPr/>
        <p:txBody>
          <a:bodyPr/>
          <a:lstStyle/>
          <a:p>
            <a:fld id="{A4C7A438-9CB4-4DC2-8173-B4B175211570}" type="datetime3">
              <a:rPr lang="de-DE" smtClean="0"/>
              <a:t>30/08/18</a:t>
            </a:fld>
            <a:endParaRPr lang="de-DE" dirty="0"/>
          </a:p>
        </p:txBody>
      </p:sp>
      <p:sp>
        <p:nvSpPr>
          <p:cNvPr id="5" name="Fußzeilenplatzhalter 4"/>
          <p:cNvSpPr>
            <a:spLocks noGrp="1"/>
          </p:cNvSpPr>
          <p:nvPr>
            <p:ph type="ftr" sz="quarter" idx="11"/>
          </p:nvPr>
        </p:nvSpPr>
        <p:spPr/>
        <p:txBody>
          <a:bodyPr/>
          <a:lstStyle/>
          <a:p>
            <a:r>
              <a:rPr lang="de-DE" smtClean="0"/>
              <a:t>| Angela Stöckert | Arvato Systems | Berufsakademie Sachsen </a:t>
            </a:r>
            <a:endParaRPr lang="de-DE"/>
          </a:p>
        </p:txBody>
      </p:sp>
      <p:sp>
        <p:nvSpPr>
          <p:cNvPr id="6" name="Foliennummernplatzhalter 5"/>
          <p:cNvSpPr>
            <a:spLocks noGrp="1"/>
          </p:cNvSpPr>
          <p:nvPr>
            <p:ph type="sldNum" sz="quarter" idx="12"/>
          </p:nvPr>
        </p:nvSpPr>
        <p:spPr>
          <a:xfrm>
            <a:off x="11261045" y="6663454"/>
            <a:ext cx="285793" cy="123111"/>
          </a:xfrm>
        </p:spPr>
        <p:txBody>
          <a:bodyPr/>
          <a:lstStyle>
            <a:lvl1pPr algn="r">
              <a:defRPr/>
            </a:lvl1pPr>
          </a:lstStyle>
          <a:p>
            <a:fld id="{A5FE0BE9-2605-47C0-8F30-F383CC1BC3CC}" type="slidenum">
              <a:rPr lang="de-DE" smtClean="0"/>
              <a:pPr/>
              <a:t>‹Nr.›</a:t>
            </a:fld>
            <a:endParaRPr lang="de-DE" dirty="0"/>
          </a:p>
        </p:txBody>
      </p:sp>
      <p:sp>
        <p:nvSpPr>
          <p:cNvPr id="10" name="Textplatzhalter 9"/>
          <p:cNvSpPr>
            <a:spLocks noGrp="1" noChangeAspect="1"/>
          </p:cNvSpPr>
          <p:nvPr>
            <p:ph type="body" sz="quarter" idx="13"/>
          </p:nvPr>
        </p:nvSpPr>
        <p:spPr>
          <a:xfrm>
            <a:off x="634336" y="1260000"/>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2" name="Textplatzhalter 9"/>
          <p:cNvSpPr>
            <a:spLocks noGrp="1" noChangeAspect="1"/>
          </p:cNvSpPr>
          <p:nvPr>
            <p:ph type="body" sz="quarter" idx="23"/>
          </p:nvPr>
        </p:nvSpPr>
        <p:spPr>
          <a:xfrm>
            <a:off x="2854348" y="1260000"/>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3" name="Textplatzhalter 9"/>
          <p:cNvSpPr>
            <a:spLocks noGrp="1" noChangeAspect="1"/>
          </p:cNvSpPr>
          <p:nvPr>
            <p:ph type="body" sz="quarter" idx="24"/>
          </p:nvPr>
        </p:nvSpPr>
        <p:spPr>
          <a:xfrm>
            <a:off x="5074360" y="1260000"/>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4" name="Textplatzhalter 9"/>
          <p:cNvSpPr>
            <a:spLocks noGrp="1" noChangeAspect="1"/>
          </p:cNvSpPr>
          <p:nvPr>
            <p:ph type="body" sz="quarter" idx="25"/>
          </p:nvPr>
        </p:nvSpPr>
        <p:spPr>
          <a:xfrm>
            <a:off x="7294372" y="1260000"/>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5" name="Textplatzhalter 9"/>
          <p:cNvSpPr>
            <a:spLocks noGrp="1" noChangeAspect="1"/>
          </p:cNvSpPr>
          <p:nvPr>
            <p:ph type="body" sz="quarter" idx="26"/>
          </p:nvPr>
        </p:nvSpPr>
        <p:spPr>
          <a:xfrm>
            <a:off x="9514382" y="1260000"/>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7" name="Textplatzhalter 9"/>
          <p:cNvSpPr>
            <a:spLocks noGrp="1" noChangeAspect="1"/>
          </p:cNvSpPr>
          <p:nvPr>
            <p:ph type="body" sz="quarter" idx="27"/>
          </p:nvPr>
        </p:nvSpPr>
        <p:spPr>
          <a:xfrm>
            <a:off x="634336" y="3833212"/>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8" name="Textplatzhalter 9"/>
          <p:cNvSpPr>
            <a:spLocks noGrp="1" noChangeAspect="1"/>
          </p:cNvSpPr>
          <p:nvPr>
            <p:ph type="body" sz="quarter" idx="28"/>
          </p:nvPr>
        </p:nvSpPr>
        <p:spPr>
          <a:xfrm>
            <a:off x="2854348" y="3833212"/>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29" name="Textplatzhalter 9"/>
          <p:cNvSpPr>
            <a:spLocks noGrp="1" noChangeAspect="1"/>
          </p:cNvSpPr>
          <p:nvPr>
            <p:ph type="body" sz="quarter" idx="29"/>
          </p:nvPr>
        </p:nvSpPr>
        <p:spPr>
          <a:xfrm>
            <a:off x="5074360" y="3833212"/>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30" name="Textplatzhalter 9"/>
          <p:cNvSpPr>
            <a:spLocks noGrp="1" noChangeAspect="1"/>
          </p:cNvSpPr>
          <p:nvPr>
            <p:ph type="body" sz="quarter" idx="30"/>
          </p:nvPr>
        </p:nvSpPr>
        <p:spPr>
          <a:xfrm>
            <a:off x="7294372" y="3833212"/>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31" name="Textplatzhalter 9"/>
          <p:cNvSpPr>
            <a:spLocks noGrp="1" noChangeAspect="1"/>
          </p:cNvSpPr>
          <p:nvPr>
            <p:ph type="body" sz="quarter" idx="31"/>
          </p:nvPr>
        </p:nvSpPr>
        <p:spPr>
          <a:xfrm>
            <a:off x="9514382" y="3833212"/>
            <a:ext cx="2032302" cy="2321400"/>
          </a:xfrm>
          <a:ln w="3175">
            <a:solidFill>
              <a:srgbClr val="BFC9D2"/>
            </a:solidFill>
          </a:ln>
        </p:spPr>
        <p:txBody>
          <a:bodyPr lIns="158760" tIns="158760" rIns="127008" bIns="127008">
            <a:noAutofit/>
          </a:bodyPr>
          <a:lstStyle>
            <a:lvl1pPr marL="0" indent="0">
              <a:buNone/>
              <a:defRPr sz="1800" b="1" cap="all" baseline="0">
                <a:solidFill>
                  <a:schemeClr val="accent1"/>
                </a:solidFill>
              </a:defRPr>
            </a:lvl1pPr>
            <a:lvl2pPr marL="0" indent="0">
              <a:buNone/>
              <a:defRPr lang="de-DE" sz="1600" b="0" kern="1200" cap="none" baseline="0" dirty="0" smtClean="0">
                <a:solidFill>
                  <a:schemeClr val="tx1"/>
                </a:solidFill>
                <a:latin typeface="+mn-lt"/>
                <a:ea typeface="+mn-ea"/>
                <a:cs typeface="+mn-cs"/>
              </a:defRPr>
            </a:lvl2pPr>
            <a:lvl3pPr marL="266700" indent="-266700">
              <a:defRPr sz="1600"/>
            </a:lvl3pPr>
          </a:lstStyle>
          <a:p>
            <a:pPr lvl="0"/>
            <a:r>
              <a:rPr lang="de-DE" smtClean="0"/>
              <a:t>Formatvorlagen des Textmasters bearbeiten</a:t>
            </a:r>
          </a:p>
          <a:p>
            <a:pPr lvl="1"/>
            <a:r>
              <a:rPr lang="de-DE" smtClean="0"/>
              <a:t>Zweite Ebene</a:t>
            </a:r>
          </a:p>
          <a:p>
            <a:pPr lvl="2"/>
            <a:r>
              <a:rPr lang="de-DE" smtClean="0"/>
              <a:t>Dritte Ebene</a:t>
            </a:r>
          </a:p>
        </p:txBody>
      </p:sp>
      <p:sp>
        <p:nvSpPr>
          <p:cNvPr id="3" name="Titel 2"/>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1274501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content + picture right">
    <p:spTree>
      <p:nvGrpSpPr>
        <p:cNvPr id="1" name=""/>
        <p:cNvGrpSpPr/>
        <p:nvPr/>
      </p:nvGrpSpPr>
      <p:grpSpPr>
        <a:xfrm>
          <a:off x="0" y="0"/>
          <a:ext cx="0" cy="0"/>
          <a:chOff x="0" y="0"/>
          <a:chExt cx="0" cy="0"/>
        </a:xfrm>
      </p:grpSpPr>
      <p:sp>
        <p:nvSpPr>
          <p:cNvPr id="9" name="Rechteck 8"/>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61355" tIns="80677" rIns="161355" bIns="80677"/>
          <a:lstStyle/>
          <a:p>
            <a:endParaRPr lang="de-DE" dirty="0"/>
          </a:p>
        </p:txBody>
      </p:sp>
      <p:sp>
        <p:nvSpPr>
          <p:cNvPr id="3" name="Datumsplatzhalter 2"/>
          <p:cNvSpPr>
            <a:spLocks noGrp="1"/>
          </p:cNvSpPr>
          <p:nvPr>
            <p:ph type="dt" sz="half" idx="10"/>
          </p:nvPr>
        </p:nvSpPr>
        <p:spPr/>
        <p:txBody>
          <a:bodyPr/>
          <a:lstStyle/>
          <a:p>
            <a:fld id="{C1528CDB-A065-47D3-8FE5-746A70A779FD}" type="datetime3">
              <a:rPr lang="de-DE" smtClean="0"/>
              <a:t>30/08/18</a:t>
            </a:fld>
            <a:endParaRPr lang="de-DE" dirty="0"/>
          </a:p>
        </p:txBody>
      </p:sp>
      <p:sp>
        <p:nvSpPr>
          <p:cNvPr id="4" name="Fußzeilenplatzhalter 3"/>
          <p:cNvSpPr>
            <a:spLocks noGrp="1"/>
          </p:cNvSpPr>
          <p:nvPr>
            <p:ph type="ftr" sz="quarter" idx="11"/>
          </p:nvPr>
        </p:nvSpPr>
        <p:spPr/>
        <p:txBody>
          <a:bodyPr/>
          <a:lstStyle/>
          <a:p>
            <a:r>
              <a:rPr lang="de-DE" smtClean="0"/>
              <a:t>| Angela Stöckert | Arvato Systems | Berufsakademie Sachsen </a:t>
            </a:r>
            <a:endParaRPr lang="de-DE" dirty="0"/>
          </a:p>
        </p:txBody>
      </p:sp>
      <p:sp>
        <p:nvSpPr>
          <p:cNvPr id="5" name="Foliennummernplatzhalter 4"/>
          <p:cNvSpPr>
            <a:spLocks noGrp="1"/>
          </p:cNvSpPr>
          <p:nvPr>
            <p:ph type="sldNum" sz="quarter" idx="12"/>
          </p:nvPr>
        </p:nvSpPr>
        <p:spPr/>
        <p:txBody>
          <a:bodyPr/>
          <a:lstStyle/>
          <a:p>
            <a:fld id="{A5FE0BE9-2605-47C0-8F30-F383CC1BC3CC}" type="slidenum">
              <a:rPr lang="de-DE" smtClean="0"/>
              <a:pPr/>
              <a:t>‹Nr.›</a:t>
            </a:fld>
            <a:endParaRPr lang="de-DE" dirty="0"/>
          </a:p>
        </p:txBody>
      </p:sp>
      <p:sp>
        <p:nvSpPr>
          <p:cNvPr id="6" name="Bildplatzhalter 4"/>
          <p:cNvSpPr>
            <a:spLocks noGrp="1"/>
          </p:cNvSpPr>
          <p:nvPr>
            <p:ph type="pic" sz="quarter" idx="14"/>
          </p:nvPr>
        </p:nvSpPr>
        <p:spPr>
          <a:xfrm>
            <a:off x="7333199" y="1260000"/>
            <a:ext cx="4230000" cy="4896000"/>
          </a:xfrm>
          <a:prstGeom prst="rect">
            <a:avLst/>
          </a:prstGeom>
        </p:spPr>
        <p:txBody>
          <a:bodyPr vert="horz" lIns="158760" tIns="158760" anchor="t" anchorCtr="0">
            <a:noAutofit/>
          </a:bodyPr>
          <a:lstStyle>
            <a:lvl1pPr marL="0" indent="0">
              <a:buNone/>
              <a:defRPr sz="1800"/>
            </a:lvl1pPr>
          </a:lstStyle>
          <a:p>
            <a:r>
              <a:rPr lang="de-DE" smtClean="0"/>
              <a:t>Bild durch Klicken auf Symbol hinzufügen</a:t>
            </a:r>
            <a:endParaRPr lang="de-DE" dirty="0"/>
          </a:p>
        </p:txBody>
      </p:sp>
      <p:sp>
        <p:nvSpPr>
          <p:cNvPr id="10" name="Textplatzhalter 9"/>
          <p:cNvSpPr>
            <a:spLocks noGrp="1"/>
          </p:cNvSpPr>
          <p:nvPr>
            <p:ph type="body" sz="quarter" idx="15"/>
          </p:nvPr>
        </p:nvSpPr>
        <p:spPr>
          <a:xfrm>
            <a:off x="630000" y="1260000"/>
            <a:ext cx="6300000" cy="2560701"/>
          </a:xfrm>
        </p:spPr>
        <p:txBody>
          <a:bodyPr/>
          <a:lstStyle>
            <a:lvl1pPr marL="0" indent="0">
              <a:buNone/>
              <a:defRPr/>
            </a:lvl1pPr>
            <a:lvl2pPr marL="0" indent="0">
              <a:buNone/>
              <a:defRPr sz="2000" cap="all" baseline="0">
                <a:solidFill>
                  <a:schemeClr val="accent1"/>
                </a:solidFill>
              </a:defRPr>
            </a:lvl2pPr>
            <a:lvl3pPr marL="363538" indent="-363538">
              <a:buFont typeface="Wingdings 3" panose="05040102010807070707" pitchFamily="18" charset="2"/>
              <a:buChar char="Ò"/>
              <a:defRPr sz="2000"/>
            </a:lvl3pPr>
            <a:lvl4pPr marL="539750" indent="-176213">
              <a:defRPr sz="1800"/>
            </a:lvl4pPr>
            <a:lvl5pPr marL="715963" indent="-176213">
              <a:defRPr sz="1600"/>
            </a:lvl5pPr>
            <a:lvl6pPr marL="896938"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6pPr>
            <a:lvl7pPr marL="1074738" marR="0" indent="-182563" algn="l" defTabSz="806501" rtl="0" eaLnBrk="1" fontAlgn="auto" latinLnBrk="0" hangingPunct="1">
              <a:lnSpc>
                <a:spcPct val="100000"/>
              </a:lnSpc>
              <a:spcBef>
                <a:spcPct val="20000"/>
              </a:spcBef>
              <a:spcAft>
                <a:spcPts val="0"/>
              </a:spcAft>
              <a:buClr>
                <a:schemeClr val="accent1"/>
              </a:buClr>
              <a:buSzPct val="85000"/>
              <a:buFont typeface="Symbol" panose="05050102010706020507" pitchFamily="18" charset="2"/>
              <a:buChar char="-"/>
              <a:tabLst/>
              <a:defRPr/>
            </a:lvl7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7" name="Titel 6"/>
          <p:cNvSpPr>
            <a:spLocks noGrp="1"/>
          </p:cNvSpPr>
          <p:nvPr>
            <p:ph type="title"/>
          </p:nvPr>
        </p:nvSpPr>
        <p:spPr>
          <a:xfrm>
            <a:off x="630001" y="129700"/>
            <a:ext cx="6300000" cy="886397"/>
          </a:xfrm>
        </p:spPr>
        <p:txBody>
          <a:bodyPr/>
          <a:lstStyle/>
          <a:p>
            <a:r>
              <a:rPr lang="de-DE" smtClean="0"/>
              <a:t>Titelmasterformat durch Klicken bearbeiten</a:t>
            </a:r>
            <a:endParaRPr lang="de-DE" dirty="0"/>
          </a:p>
        </p:txBody>
      </p:sp>
    </p:spTree>
    <p:extLst>
      <p:ext uri="{BB962C8B-B14F-4D97-AF65-F5344CB8AC3E}">
        <p14:creationId xmlns:p14="http://schemas.microsoft.com/office/powerpoint/2010/main" val="75715656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7" name="Rechteck 6"/>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2" name="Titel 1"/>
          <p:cNvSpPr>
            <a:spLocks noGrp="1"/>
          </p:cNvSpPr>
          <p:nvPr>
            <p:ph type="title"/>
          </p:nvPr>
        </p:nvSpPr>
        <p:spPr>
          <a:xfrm>
            <a:off x="637158" y="3429823"/>
            <a:ext cx="10919504" cy="760984"/>
          </a:xfrm>
          <a:prstGeom prst="rect">
            <a:avLst/>
          </a:prstGeom>
        </p:spPr>
        <p:txBody>
          <a:bodyPr bIns="95256" anchor="ctr" anchorCtr="0"/>
          <a:lstStyle>
            <a:lvl1pPr algn="ctr">
              <a:defRPr sz="4800"/>
            </a:lvl1pPr>
          </a:lstStyle>
          <a:p>
            <a:r>
              <a:rPr lang="de-DE" smtClean="0"/>
              <a:t>Titelmasterformat durch Klicken bearbeiten</a:t>
            </a:r>
            <a:endParaRPr lang="de-DE" dirty="0"/>
          </a:p>
        </p:txBody>
      </p:sp>
      <p:sp>
        <p:nvSpPr>
          <p:cNvPr id="4" name="Datumsplatzhalter 3"/>
          <p:cNvSpPr>
            <a:spLocks noGrp="1"/>
          </p:cNvSpPr>
          <p:nvPr>
            <p:ph type="dt" sz="half" idx="10"/>
          </p:nvPr>
        </p:nvSpPr>
        <p:spPr/>
        <p:txBody>
          <a:bodyPr/>
          <a:lstStyle/>
          <a:p>
            <a:fld id="{EEE4BD38-8004-456B-BB93-1BA6DF9392FB}" type="datetime3">
              <a:rPr lang="de-DE" smtClean="0"/>
              <a:t>30/08/18</a:t>
            </a:fld>
            <a:endParaRPr lang="de-DE"/>
          </a:p>
        </p:txBody>
      </p:sp>
      <p:sp>
        <p:nvSpPr>
          <p:cNvPr id="5" name="Fußzeilenplatzhalter 4"/>
          <p:cNvSpPr>
            <a:spLocks noGrp="1"/>
          </p:cNvSpPr>
          <p:nvPr>
            <p:ph type="ftr" sz="quarter" idx="11"/>
          </p:nvPr>
        </p:nvSpPr>
        <p:spPr/>
        <p:txBody>
          <a:bodyPr/>
          <a:lstStyle/>
          <a:p>
            <a:r>
              <a:rPr lang="de-DE" smtClean="0"/>
              <a:t>| Angela Stöckert | Arvato Systems | Berufsakademie Sachsen </a:t>
            </a:r>
            <a:endParaRPr lang="de-DE"/>
          </a:p>
        </p:txBody>
      </p:sp>
      <p:sp>
        <p:nvSpPr>
          <p:cNvPr id="6" name="Foliennummernplatzhalter 5"/>
          <p:cNvSpPr>
            <a:spLocks noGrp="1"/>
          </p:cNvSpPr>
          <p:nvPr>
            <p:ph type="sldNum" sz="quarter" idx="12"/>
          </p:nvPr>
        </p:nvSpPr>
        <p:spPr/>
        <p:txBody>
          <a:bodyPr/>
          <a:lstStyle/>
          <a:p>
            <a:fld id="{A5FE0BE9-2605-47C0-8F30-F383CC1BC3CC}" type="slidenum">
              <a:rPr lang="de-DE" smtClean="0"/>
              <a:t>‹Nr.›</a:t>
            </a:fld>
            <a:endParaRPr lang="de-DE"/>
          </a:p>
        </p:txBody>
      </p:sp>
    </p:spTree>
    <p:extLst>
      <p:ext uri="{BB962C8B-B14F-4D97-AF65-F5344CB8AC3E}">
        <p14:creationId xmlns:p14="http://schemas.microsoft.com/office/powerpoint/2010/main" val="151780434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act-Chart">
    <p:bg>
      <p:bgPr>
        <a:solidFill>
          <a:srgbClr val="FAFAFA">
            <a:alpha val="96863"/>
          </a:srgbClr>
        </a:solidFill>
        <a:effectLst/>
      </p:bgPr>
    </p:bg>
    <p:spTree>
      <p:nvGrpSpPr>
        <p:cNvPr id="1" name=""/>
        <p:cNvGrpSpPr/>
        <p:nvPr/>
      </p:nvGrpSpPr>
      <p:grpSpPr>
        <a:xfrm>
          <a:off x="0" y="0"/>
          <a:ext cx="0" cy="0"/>
          <a:chOff x="0" y="0"/>
          <a:chExt cx="0" cy="0"/>
        </a:xfrm>
      </p:grpSpPr>
      <p:sp>
        <p:nvSpPr>
          <p:cNvPr id="6" name="Bildplatzhalter 8"/>
          <p:cNvSpPr>
            <a:spLocks noGrp="1"/>
          </p:cNvSpPr>
          <p:nvPr>
            <p:ph type="pic" sz="quarter" idx="13"/>
          </p:nvPr>
        </p:nvSpPr>
        <p:spPr>
          <a:xfrm>
            <a:off x="252001" y="1008000"/>
            <a:ext cx="11689200" cy="5580000"/>
          </a:xfrm>
          <a:ln w="3175">
            <a:solidFill>
              <a:srgbClr val="BFC9D2"/>
            </a:solidFill>
          </a:ln>
        </p:spPr>
        <p:txBody>
          <a:bodyPr lIns="127008" tIns="127008">
            <a:noAutofit/>
          </a:bodyPr>
          <a:lstStyle>
            <a:lvl1pPr marL="0" indent="0">
              <a:buNone/>
              <a:defRPr sz="1600"/>
            </a:lvl1pPr>
          </a:lstStyle>
          <a:p>
            <a:r>
              <a:rPr lang="de-DE" smtClean="0"/>
              <a:t>Bild durch Klicken auf Symbol hinzufügen</a:t>
            </a:r>
            <a:endParaRPr lang="de-DE" dirty="0"/>
          </a:p>
        </p:txBody>
      </p:sp>
      <p:sp>
        <p:nvSpPr>
          <p:cNvPr id="3" name="Datumsplatzhalter 2"/>
          <p:cNvSpPr>
            <a:spLocks noGrp="1"/>
          </p:cNvSpPr>
          <p:nvPr>
            <p:ph type="dt" sz="half" idx="10"/>
          </p:nvPr>
        </p:nvSpPr>
        <p:spPr/>
        <p:txBody>
          <a:bodyPr/>
          <a:lstStyle/>
          <a:p>
            <a:fld id="{5C59EC48-2ADD-4E6D-9169-B16B60F10B9B}" type="datetime3">
              <a:rPr lang="de-DE" smtClean="0"/>
              <a:t>30/08/18</a:t>
            </a:fld>
            <a:endParaRPr lang="de-DE" dirty="0"/>
          </a:p>
        </p:txBody>
      </p:sp>
      <p:sp>
        <p:nvSpPr>
          <p:cNvPr id="4" name="Fußzeilenplatzhalter 3"/>
          <p:cNvSpPr>
            <a:spLocks noGrp="1"/>
          </p:cNvSpPr>
          <p:nvPr>
            <p:ph type="ftr" sz="quarter" idx="11"/>
          </p:nvPr>
        </p:nvSpPr>
        <p:spPr/>
        <p:txBody>
          <a:bodyPr/>
          <a:lstStyle/>
          <a:p>
            <a:r>
              <a:rPr lang="de-DE" smtClean="0"/>
              <a:t>| Angela Stöckert | Arvato Systems | Berufsakademie Sachsen </a:t>
            </a:r>
            <a:endParaRPr lang="de-DE" dirty="0"/>
          </a:p>
        </p:txBody>
      </p:sp>
      <p:sp>
        <p:nvSpPr>
          <p:cNvPr id="5" name="Foliennummernplatzhalter 4"/>
          <p:cNvSpPr>
            <a:spLocks noGrp="1"/>
          </p:cNvSpPr>
          <p:nvPr>
            <p:ph type="sldNum" sz="quarter" idx="12"/>
          </p:nvPr>
        </p:nvSpPr>
        <p:spPr/>
        <p:txBody>
          <a:bodyPr/>
          <a:lstStyle/>
          <a:p>
            <a:fld id="{A5FE0BE9-2605-47C0-8F30-F383CC1BC3CC}" type="slidenum">
              <a:rPr lang="de-DE" smtClean="0"/>
              <a:pPr/>
              <a:t>‹Nr.›</a:t>
            </a:fld>
            <a:endParaRPr lang="de-DE"/>
          </a:p>
        </p:txBody>
      </p:sp>
      <p:sp>
        <p:nvSpPr>
          <p:cNvPr id="9" name="Textplatzhalter 9"/>
          <p:cNvSpPr>
            <a:spLocks noGrp="1"/>
          </p:cNvSpPr>
          <p:nvPr>
            <p:ph type="body" sz="quarter" idx="14"/>
          </p:nvPr>
        </p:nvSpPr>
        <p:spPr>
          <a:xfrm>
            <a:off x="635166" y="5166000"/>
            <a:ext cx="4320000" cy="1002152"/>
          </a:xfrm>
          <a:solidFill>
            <a:schemeClr val="bg1"/>
          </a:solidFill>
          <a:ln w="3175">
            <a:solidFill>
              <a:srgbClr val="BFC9D2"/>
            </a:solidFill>
          </a:ln>
        </p:spPr>
        <p:txBody>
          <a:bodyPr lIns="216000" tIns="180000" rIns="180000" bIns="180000" anchor="b" anchorCtr="0">
            <a:spAutoFit/>
          </a:bodyPr>
          <a:lstStyle>
            <a:lvl1pPr marL="0" indent="0">
              <a:spcBef>
                <a:spcPts val="529"/>
              </a:spcBef>
              <a:buNone/>
              <a:defRPr sz="1800" b="0" cap="all" baseline="0">
                <a:solidFill>
                  <a:schemeClr val="accent1"/>
                </a:solidFill>
              </a:defRPr>
            </a:lvl1pPr>
            <a:lvl2pPr marL="0" indent="0">
              <a:spcBef>
                <a:spcPts val="882"/>
              </a:spcBef>
              <a:buNone/>
              <a:defRPr lang="de-DE" sz="1600" b="0" kern="1200" cap="none" baseline="0" dirty="0" smtClean="0">
                <a:solidFill>
                  <a:schemeClr val="tx1"/>
                </a:solidFill>
                <a:latin typeface="+mn-lt"/>
                <a:ea typeface="+mn-ea"/>
                <a:cs typeface="+mn-cs"/>
              </a:defRPr>
            </a:lvl2pPr>
          </a:lstStyle>
          <a:p>
            <a:pPr lvl="0"/>
            <a:r>
              <a:rPr lang="de-DE" smtClean="0"/>
              <a:t>Formatvorlagen des Textmasters bearbeiten</a:t>
            </a:r>
          </a:p>
          <a:p>
            <a:pPr lvl="1"/>
            <a:r>
              <a:rPr lang="de-DE" smtClean="0"/>
              <a:t>Zweite Ebene</a:t>
            </a:r>
          </a:p>
        </p:txBody>
      </p:sp>
    </p:spTree>
    <p:extLst>
      <p:ext uri="{BB962C8B-B14F-4D97-AF65-F5344CB8AC3E}">
        <p14:creationId xmlns:p14="http://schemas.microsoft.com/office/powerpoint/2010/main" val="188563608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88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AFAFA">
            <a:alpha val="96863"/>
          </a:srgbClr>
        </a:solidFill>
        <a:effectLst/>
      </p:bgPr>
    </p:bg>
    <p:spTree>
      <p:nvGrpSpPr>
        <p:cNvPr id="1" name=""/>
        <p:cNvGrpSpPr/>
        <p:nvPr/>
      </p:nvGrpSpPr>
      <p:grpSpPr>
        <a:xfrm>
          <a:off x="0" y="0"/>
          <a:ext cx="0" cy="0"/>
          <a:chOff x="0" y="0"/>
          <a:chExt cx="0" cy="0"/>
        </a:xfrm>
      </p:grpSpPr>
      <p:sp>
        <p:nvSpPr>
          <p:cNvPr id="8" name="Rechteck 7"/>
          <p:cNvSpPr>
            <a:spLocks/>
          </p:cNvSpPr>
          <p:nvPr userDrawn="1"/>
        </p:nvSpPr>
        <p:spPr>
          <a:xfrm>
            <a:off x="251999" y="1008000"/>
            <a:ext cx="11689200" cy="5580000"/>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lIns="180000" tIns="180000" rIns="180000" bIns="180000"/>
          <a:lstStyle/>
          <a:p>
            <a:endParaRPr lang="de-DE" dirty="0"/>
          </a:p>
        </p:txBody>
      </p:sp>
      <p:sp>
        <p:nvSpPr>
          <p:cNvPr id="3" name="Textplatzhalter 2"/>
          <p:cNvSpPr>
            <a:spLocks noGrp="1"/>
          </p:cNvSpPr>
          <p:nvPr>
            <p:ph type="body" idx="1"/>
          </p:nvPr>
        </p:nvSpPr>
        <p:spPr>
          <a:xfrm>
            <a:off x="630000" y="1260000"/>
            <a:ext cx="10917543" cy="2930033"/>
          </a:xfrm>
          <a:prstGeom prst="rect">
            <a:avLst/>
          </a:prstGeom>
        </p:spPr>
        <p:txBody>
          <a:bodyPr vert="horz" wrap="square" lIns="0" tIns="0" rIns="0" bIns="0" rtlCol="0">
            <a:sp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a:p>
            <a:pPr lvl="5"/>
            <a:r>
              <a:rPr lang="de-DE" dirty="0" smtClean="0"/>
              <a:t>Sechste Ebene</a:t>
            </a:r>
          </a:p>
          <a:p>
            <a:pPr lvl="6"/>
            <a:r>
              <a:rPr lang="de-DE" dirty="0" smtClean="0"/>
              <a:t>Siebte Ebene</a:t>
            </a:r>
          </a:p>
          <a:p>
            <a:pPr lvl="7"/>
            <a:r>
              <a:rPr lang="de-DE" dirty="0" smtClean="0"/>
              <a:t>Achte Ebene</a:t>
            </a:r>
          </a:p>
          <a:p>
            <a:pPr lvl="8"/>
            <a:r>
              <a:rPr lang="de-DE" dirty="0" smtClean="0"/>
              <a:t>Neunte Ebene</a:t>
            </a:r>
            <a:endParaRPr lang="de-DE" dirty="0"/>
          </a:p>
        </p:txBody>
      </p:sp>
      <p:sp>
        <p:nvSpPr>
          <p:cNvPr id="4" name="Datumsplatzhalter 3"/>
          <p:cNvSpPr>
            <a:spLocks noGrp="1"/>
          </p:cNvSpPr>
          <p:nvPr>
            <p:ph type="dt" sz="half" idx="2"/>
          </p:nvPr>
        </p:nvSpPr>
        <p:spPr>
          <a:xfrm>
            <a:off x="630001" y="6659487"/>
            <a:ext cx="508077" cy="123111"/>
          </a:xfrm>
          <a:prstGeom prst="rect">
            <a:avLst/>
          </a:prstGeom>
        </p:spPr>
        <p:txBody>
          <a:bodyPr vert="horz" lIns="0" tIns="0" rIns="0" bIns="0" rtlCol="0" anchor="ctr">
            <a:spAutoFit/>
          </a:bodyPr>
          <a:lstStyle>
            <a:lvl1pPr algn="l">
              <a:defRPr sz="800" b="1">
                <a:solidFill>
                  <a:schemeClr val="accent5">
                    <a:lumMod val="50000"/>
                  </a:schemeClr>
                </a:solidFill>
              </a:defRPr>
            </a:lvl1pPr>
          </a:lstStyle>
          <a:p>
            <a:fld id="{9D5FE677-BDB5-4E74-8D32-B8B0EEDF1289}" type="datetime3">
              <a:rPr lang="de-DE" smtClean="0"/>
              <a:t>30/08/18</a:t>
            </a:fld>
            <a:endParaRPr lang="de-DE" dirty="0"/>
          </a:p>
        </p:txBody>
      </p:sp>
      <p:sp>
        <p:nvSpPr>
          <p:cNvPr id="5" name="Fußzeilenplatzhalter 4"/>
          <p:cNvSpPr>
            <a:spLocks noGrp="1"/>
          </p:cNvSpPr>
          <p:nvPr>
            <p:ph type="ftr" sz="quarter" idx="3"/>
          </p:nvPr>
        </p:nvSpPr>
        <p:spPr>
          <a:xfrm>
            <a:off x="1152000" y="6659487"/>
            <a:ext cx="4274017" cy="123111"/>
          </a:xfrm>
          <a:prstGeom prst="rect">
            <a:avLst/>
          </a:prstGeom>
        </p:spPr>
        <p:txBody>
          <a:bodyPr vert="horz" wrap="square" lIns="0" tIns="0" rIns="0" bIns="0" rtlCol="0" anchor="ctr">
            <a:spAutoFit/>
          </a:bodyPr>
          <a:lstStyle>
            <a:lvl1pPr algn="l">
              <a:defRPr sz="800">
                <a:solidFill>
                  <a:srgbClr val="646464"/>
                </a:solidFill>
              </a:defRPr>
            </a:lvl1pPr>
          </a:lstStyle>
          <a:p>
            <a:r>
              <a:rPr lang="de-DE" smtClean="0"/>
              <a:t>| Angela Stöckert | Arvato Systems | Berufsakademie Sachsen </a:t>
            </a:r>
            <a:endParaRPr lang="de-DE" dirty="0"/>
          </a:p>
        </p:txBody>
      </p:sp>
      <p:sp>
        <p:nvSpPr>
          <p:cNvPr id="6" name="Foliennummernplatzhalter 5"/>
          <p:cNvSpPr>
            <a:spLocks noGrp="1"/>
          </p:cNvSpPr>
          <p:nvPr>
            <p:ph type="sldNum" sz="quarter" idx="4"/>
          </p:nvPr>
        </p:nvSpPr>
        <p:spPr>
          <a:xfrm>
            <a:off x="10825200" y="6659487"/>
            <a:ext cx="719999" cy="123111"/>
          </a:xfrm>
          <a:prstGeom prst="rect">
            <a:avLst/>
          </a:prstGeom>
        </p:spPr>
        <p:txBody>
          <a:bodyPr vert="horz" lIns="0" tIns="0" rIns="0" bIns="0" rtlCol="0" anchor="ctr">
            <a:spAutoFit/>
          </a:bodyPr>
          <a:lstStyle>
            <a:lvl1pPr algn="r">
              <a:defRPr sz="800">
                <a:solidFill>
                  <a:schemeClr val="accent5">
                    <a:lumMod val="50000"/>
                  </a:schemeClr>
                </a:solidFill>
              </a:defRPr>
            </a:lvl1pPr>
          </a:lstStyle>
          <a:p>
            <a:fld id="{A5FE0BE9-2605-47C0-8F30-F383CC1BC3CC}" type="slidenum">
              <a:rPr lang="de-DE" smtClean="0"/>
              <a:pPr/>
              <a:t>‹Nr.›</a:t>
            </a:fld>
            <a:endParaRPr lang="de-DE" dirty="0"/>
          </a:p>
        </p:txBody>
      </p:sp>
      <p:sp>
        <p:nvSpPr>
          <p:cNvPr id="9" name="Titelplatzhalter"/>
          <p:cNvSpPr>
            <a:spLocks noGrp="1"/>
          </p:cNvSpPr>
          <p:nvPr>
            <p:ph type="title"/>
          </p:nvPr>
        </p:nvSpPr>
        <p:spPr>
          <a:xfrm>
            <a:off x="630001" y="129700"/>
            <a:ext cx="9780091" cy="886397"/>
          </a:xfrm>
          <a:prstGeom prst="rect">
            <a:avLst/>
          </a:prstGeom>
        </p:spPr>
        <p:txBody>
          <a:bodyPr vert="horz" wrap="square" lIns="0" tIns="0" rIns="0" bIns="0" rtlCol="0" anchor="ctr" anchorCtr="0">
            <a:spAutoFit/>
          </a:bodyPr>
          <a:lstStyle/>
          <a:p>
            <a:r>
              <a:rPr lang="de-DE" dirty="0" smtClean="0"/>
              <a:t>Titelmasterformat durch </a:t>
            </a:r>
            <a:br>
              <a:rPr lang="de-DE" dirty="0" smtClean="0"/>
            </a:br>
            <a:r>
              <a:rPr lang="de-DE" dirty="0" smtClean="0"/>
              <a:t>Klicken bearbeiten</a:t>
            </a:r>
            <a:endParaRPr lang="de-DE" dirty="0"/>
          </a:p>
        </p:txBody>
      </p:sp>
      <p:pic>
        <p:nvPicPr>
          <p:cNvPr id="10" name="Logo arvato"/>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476000" y="378000"/>
            <a:ext cx="1071159" cy="446400"/>
          </a:xfrm>
          <a:prstGeom prst="rect">
            <a:avLst/>
          </a:prstGeom>
        </p:spPr>
      </p:pic>
    </p:spTree>
    <p:extLst>
      <p:ext uri="{BB962C8B-B14F-4D97-AF65-F5344CB8AC3E}">
        <p14:creationId xmlns:p14="http://schemas.microsoft.com/office/powerpoint/2010/main" val="2456216962"/>
      </p:ext>
    </p:extLst>
  </p:cSld>
  <p:clrMap bg1="lt1" tx1="dk1" bg2="lt2" tx2="dk2" accent1="accent1" accent2="accent2" accent3="accent3" accent4="accent4" accent5="accent5" accent6="accent6" hlink="hlink" folHlink="folHlink"/>
  <p:sldLayoutIdLst>
    <p:sldLayoutId id="2147493580" r:id="rId1"/>
    <p:sldLayoutId id="2147493565" r:id="rId2"/>
    <p:sldLayoutId id="2147493573" r:id="rId3"/>
    <p:sldLayoutId id="2147493575" r:id="rId4"/>
    <p:sldLayoutId id="2147493563" r:id="rId5"/>
    <p:sldLayoutId id="2147493574" r:id="rId6"/>
    <p:sldLayoutId id="2147493576" r:id="rId7"/>
    <p:sldLayoutId id="2147493567" r:id="rId8"/>
    <p:sldLayoutId id="2147493568" r:id="rId9"/>
    <p:sldLayoutId id="2147493577" r:id="rId10"/>
    <p:sldLayoutId id="2147493579" r:id="rId11"/>
    <p:sldLayoutId id="2147493578" r:id="rId12"/>
    <p:sldLayoutId id="2147493557" r:id="rId13"/>
  </p:sldLayoutIdLst>
  <p:timing>
    <p:tnLst>
      <p:par>
        <p:cTn id="1" dur="indefinite" restart="never" nodeType="tmRoot"/>
      </p:par>
    </p:tnLst>
  </p:timing>
  <p:hf hdr="0"/>
  <p:txStyles>
    <p:titleStyle>
      <a:lvl1pPr algn="l" defTabSz="806501" rtl="0" eaLnBrk="1" latinLnBrk="0" hangingPunct="1">
        <a:lnSpc>
          <a:spcPct val="90000"/>
        </a:lnSpc>
        <a:spcBef>
          <a:spcPct val="0"/>
        </a:spcBef>
        <a:buNone/>
        <a:defRPr sz="3200" b="0" kern="1200">
          <a:solidFill>
            <a:schemeClr val="accent1"/>
          </a:solidFill>
          <a:latin typeface="+mj-lt"/>
          <a:ea typeface="+mj-ea"/>
          <a:cs typeface="+mj-cs"/>
        </a:defRPr>
      </a:lvl1pPr>
    </p:titleStyle>
    <p:bodyStyle>
      <a:lvl1pPr marL="0" indent="0" algn="l" defTabSz="806501" rtl="0" eaLnBrk="1" latinLnBrk="0" hangingPunct="1">
        <a:spcBef>
          <a:spcPct val="20000"/>
        </a:spcBef>
        <a:buClr>
          <a:schemeClr val="accent1"/>
        </a:buClr>
        <a:buSzPct val="85000"/>
        <a:buFont typeface="Wingdings 3" panose="05040102010807070707" pitchFamily="18" charset="2"/>
        <a:buNone/>
        <a:tabLst/>
        <a:defRPr lang="de-DE" sz="2000" kern="1200" cap="none" baseline="0" dirty="0" smtClean="0">
          <a:solidFill>
            <a:schemeClr val="tx1"/>
          </a:solidFill>
          <a:latin typeface="+mn-lt"/>
          <a:ea typeface="+mn-ea"/>
          <a:cs typeface="+mn-cs"/>
        </a:defRPr>
      </a:lvl1pPr>
      <a:lvl2pPr marL="0" indent="0" algn="l" defTabSz="806501" rtl="0" eaLnBrk="1" latinLnBrk="0" hangingPunct="1">
        <a:spcBef>
          <a:spcPct val="20000"/>
        </a:spcBef>
        <a:buClr>
          <a:schemeClr val="accent1"/>
        </a:buClr>
        <a:buSzPct val="85000"/>
        <a:buFont typeface="Symbol" panose="05050102010706020507" pitchFamily="18" charset="2"/>
        <a:buNone/>
        <a:defRPr lang="de-DE" sz="2000" b="0" kern="1200" cap="all" baseline="0" dirty="0" smtClean="0">
          <a:solidFill>
            <a:schemeClr val="accent1"/>
          </a:solidFill>
          <a:latin typeface="+mn-lt"/>
          <a:ea typeface="+mn-ea"/>
          <a:cs typeface="+mn-cs"/>
        </a:defRPr>
      </a:lvl2pPr>
      <a:lvl3pPr marL="355600" indent="-355600" algn="l" defTabSz="806501" rtl="0" eaLnBrk="1" latinLnBrk="0" hangingPunct="1">
        <a:spcBef>
          <a:spcPct val="20000"/>
        </a:spcBef>
        <a:buClr>
          <a:schemeClr val="accent1"/>
        </a:buClr>
        <a:buSzPct val="85000"/>
        <a:buFont typeface="Wingdings 3" panose="05040102010807070707" pitchFamily="18" charset="2"/>
        <a:buChar char="Ò"/>
        <a:defRPr lang="de-DE" sz="2000" kern="1200" dirty="0" smtClean="0">
          <a:solidFill>
            <a:schemeClr val="tx1"/>
          </a:solidFill>
          <a:latin typeface="+mn-lt"/>
          <a:ea typeface="+mn-ea"/>
          <a:cs typeface="+mn-cs"/>
        </a:defRPr>
      </a:lvl3pPr>
      <a:lvl4pPr marL="538163" indent="-182563" algn="l" defTabSz="806501" rtl="0" eaLnBrk="1" latinLnBrk="0" hangingPunct="1">
        <a:spcBef>
          <a:spcPct val="20000"/>
        </a:spcBef>
        <a:buClr>
          <a:schemeClr val="accent1"/>
        </a:buClr>
        <a:buSzPct val="85000"/>
        <a:buFont typeface="Symbol" panose="05050102010706020507" pitchFamily="18" charset="2"/>
        <a:buChar char="-"/>
        <a:defRPr sz="1800" kern="1200">
          <a:solidFill>
            <a:schemeClr val="tx1"/>
          </a:solidFill>
          <a:latin typeface="+mn-lt"/>
          <a:ea typeface="+mn-ea"/>
          <a:cs typeface="+mn-cs"/>
        </a:defRPr>
      </a:lvl4pPr>
      <a:lvl5pPr marL="720725" indent="-182563" algn="l" defTabSz="806501" rtl="0" eaLnBrk="1" latinLnBrk="0" hangingPunct="1">
        <a:spcBef>
          <a:spcPct val="20000"/>
        </a:spcBef>
        <a:buClr>
          <a:schemeClr val="accent1"/>
        </a:buClr>
        <a:buSzPct val="85000"/>
        <a:buFont typeface="Symbol" panose="05050102010706020507" pitchFamily="18" charset="2"/>
        <a:buChar char="-"/>
        <a:defRPr sz="1600" kern="1200" cap="none" baseline="0">
          <a:solidFill>
            <a:schemeClr val="tx1"/>
          </a:solidFill>
          <a:latin typeface="+mn-lt"/>
          <a:ea typeface="+mn-ea"/>
          <a:cs typeface="+mn-cs"/>
        </a:defRPr>
      </a:lvl5pPr>
      <a:lvl6pPr marL="896938" indent="-177800" algn="l" defTabSz="806501" rtl="0" eaLnBrk="1" latinLnBrk="0" hangingPunct="1">
        <a:spcBef>
          <a:spcPct val="20000"/>
        </a:spcBef>
        <a:buClr>
          <a:schemeClr val="accent1"/>
        </a:buClr>
        <a:buSzPct val="85000"/>
        <a:buFont typeface="Symbol" panose="05050102010706020507" pitchFamily="18" charset="2"/>
        <a:buChar char="-"/>
        <a:defRPr sz="1600" kern="1200">
          <a:solidFill>
            <a:schemeClr val="tx1"/>
          </a:solidFill>
          <a:latin typeface="+mn-lt"/>
          <a:ea typeface="+mn-ea"/>
          <a:cs typeface="+mn-cs"/>
        </a:defRPr>
      </a:lvl6pPr>
      <a:lvl7pPr marL="1074738" indent="-177800" algn="l" defTabSz="806501" rtl="0" eaLnBrk="1" latinLnBrk="0" hangingPunct="1">
        <a:spcBef>
          <a:spcPct val="20000"/>
        </a:spcBef>
        <a:buClr>
          <a:schemeClr val="accent1"/>
        </a:buClr>
        <a:buSzPct val="85000"/>
        <a:buFont typeface="Symbol" panose="05050102010706020507" pitchFamily="18" charset="2"/>
        <a:buChar char="-"/>
        <a:defRPr sz="1600" kern="1200">
          <a:solidFill>
            <a:schemeClr val="tx1"/>
          </a:solidFill>
          <a:latin typeface="+mn-lt"/>
          <a:ea typeface="+mn-ea"/>
          <a:cs typeface="+mn-cs"/>
        </a:defRPr>
      </a:lvl7pPr>
      <a:lvl8pPr marL="1076325" indent="-184150" algn="l" defTabSz="806501" rtl="0" eaLnBrk="1" latinLnBrk="0" hangingPunct="1">
        <a:spcBef>
          <a:spcPct val="20000"/>
        </a:spcBef>
        <a:buClr>
          <a:schemeClr val="accent1"/>
        </a:buClr>
        <a:buFont typeface="Symbol" panose="05050102010706020507" pitchFamily="18" charset="2"/>
        <a:buChar char="-"/>
        <a:defRPr sz="1600" kern="1200">
          <a:solidFill>
            <a:schemeClr val="tx1"/>
          </a:solidFill>
          <a:latin typeface="+mn-lt"/>
          <a:ea typeface="+mn-ea"/>
          <a:cs typeface="+mn-cs"/>
        </a:defRPr>
      </a:lvl8pPr>
      <a:lvl9pPr marL="1076325" indent="-184150" algn="l" defTabSz="806501" rtl="0" eaLnBrk="1" latinLnBrk="0" hangingPunct="1">
        <a:spcBef>
          <a:spcPct val="20000"/>
        </a:spcBef>
        <a:buClr>
          <a:schemeClr val="accent1"/>
        </a:buClr>
        <a:buFont typeface="Symbol" panose="05050102010706020507" pitchFamily="18" charset="2"/>
        <a:buChar char="-"/>
        <a:defRPr sz="1600" kern="1200" baseline="0">
          <a:solidFill>
            <a:schemeClr val="tx1"/>
          </a:solidFill>
          <a:latin typeface="+mn-lt"/>
          <a:ea typeface="+mn-ea"/>
          <a:cs typeface="+mn-cs"/>
        </a:defRPr>
      </a:lvl9pPr>
    </p:bodyStyle>
    <p:otherStyle>
      <a:defPPr>
        <a:defRPr lang="de-DE"/>
      </a:defPPr>
      <a:lvl1pPr marL="0" algn="l" defTabSz="806501" rtl="0" eaLnBrk="1" latinLnBrk="0" hangingPunct="1">
        <a:defRPr sz="1600" kern="1200">
          <a:solidFill>
            <a:schemeClr val="tx1"/>
          </a:solidFill>
          <a:latin typeface="+mn-lt"/>
          <a:ea typeface="+mn-ea"/>
          <a:cs typeface="+mn-cs"/>
        </a:defRPr>
      </a:lvl1pPr>
      <a:lvl2pPr marL="403250" algn="l" defTabSz="806501" rtl="0" eaLnBrk="1" latinLnBrk="0" hangingPunct="1">
        <a:defRPr sz="1600" kern="1200">
          <a:solidFill>
            <a:schemeClr val="tx1"/>
          </a:solidFill>
          <a:latin typeface="+mn-lt"/>
          <a:ea typeface="+mn-ea"/>
          <a:cs typeface="+mn-cs"/>
        </a:defRPr>
      </a:lvl2pPr>
      <a:lvl3pPr marL="806501" algn="l" defTabSz="806501" rtl="0" eaLnBrk="1" latinLnBrk="0" hangingPunct="1">
        <a:defRPr sz="1600" kern="1200">
          <a:solidFill>
            <a:schemeClr val="tx1"/>
          </a:solidFill>
          <a:latin typeface="+mn-lt"/>
          <a:ea typeface="+mn-ea"/>
          <a:cs typeface="+mn-cs"/>
        </a:defRPr>
      </a:lvl3pPr>
      <a:lvl4pPr marL="1209751" algn="l" defTabSz="806501" rtl="0" eaLnBrk="1" latinLnBrk="0" hangingPunct="1">
        <a:defRPr sz="1600" kern="1200">
          <a:solidFill>
            <a:schemeClr val="tx1"/>
          </a:solidFill>
          <a:latin typeface="+mn-lt"/>
          <a:ea typeface="+mn-ea"/>
          <a:cs typeface="+mn-cs"/>
        </a:defRPr>
      </a:lvl4pPr>
      <a:lvl5pPr marL="1613002" algn="l" defTabSz="806501" rtl="0" eaLnBrk="1" latinLnBrk="0" hangingPunct="1">
        <a:defRPr sz="1600" kern="1200">
          <a:solidFill>
            <a:schemeClr val="tx1"/>
          </a:solidFill>
          <a:latin typeface="+mn-lt"/>
          <a:ea typeface="+mn-ea"/>
          <a:cs typeface="+mn-cs"/>
        </a:defRPr>
      </a:lvl5pPr>
      <a:lvl6pPr marL="2016252" algn="l" defTabSz="806501" rtl="0" eaLnBrk="1" latinLnBrk="0" hangingPunct="1">
        <a:defRPr sz="1600" kern="1200">
          <a:solidFill>
            <a:schemeClr val="tx1"/>
          </a:solidFill>
          <a:latin typeface="+mn-lt"/>
          <a:ea typeface="+mn-ea"/>
          <a:cs typeface="+mn-cs"/>
        </a:defRPr>
      </a:lvl6pPr>
      <a:lvl7pPr marL="2419502" algn="l" defTabSz="806501" rtl="0" eaLnBrk="1" latinLnBrk="0" hangingPunct="1">
        <a:defRPr sz="1600" kern="1200">
          <a:solidFill>
            <a:schemeClr val="tx1"/>
          </a:solidFill>
          <a:latin typeface="+mn-lt"/>
          <a:ea typeface="+mn-ea"/>
          <a:cs typeface="+mn-cs"/>
        </a:defRPr>
      </a:lvl7pPr>
      <a:lvl8pPr marL="2822753" algn="l" defTabSz="806501" rtl="0" eaLnBrk="1" latinLnBrk="0" hangingPunct="1">
        <a:defRPr sz="1600" kern="1200">
          <a:solidFill>
            <a:schemeClr val="tx1"/>
          </a:solidFill>
          <a:latin typeface="+mn-lt"/>
          <a:ea typeface="+mn-ea"/>
          <a:cs typeface="+mn-cs"/>
        </a:defRPr>
      </a:lvl8pPr>
      <a:lvl9pPr marL="3226003" algn="l" defTabSz="806501" rtl="0" eaLnBrk="1" latinLnBrk="0" hangingPunct="1">
        <a:defRPr sz="1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640" userDrawn="1">
          <p15:clr>
            <a:srgbClr val="F26B43"/>
          </p15:clr>
        </p15:guide>
        <p15:guide id="2" pos="158" userDrawn="1">
          <p15:clr>
            <a:srgbClr val="F26B43"/>
          </p15:clr>
        </p15:guide>
        <p15:guide id="3" pos="396" userDrawn="1">
          <p15:clr>
            <a:srgbClr val="F26B43"/>
          </p15:clr>
        </p15:guide>
        <p15:guide id="4" pos="3720" userDrawn="1">
          <p15:clr>
            <a:srgbClr val="F26B43"/>
          </p15:clr>
        </p15:guide>
        <p15:guide id="5" pos="3948" userDrawn="1">
          <p15:clr>
            <a:srgbClr val="F26B43"/>
          </p15:clr>
        </p15:guide>
        <p15:guide id="6" pos="4611" userDrawn="1">
          <p15:clr>
            <a:srgbClr val="F26B43"/>
          </p15:clr>
        </p15:guide>
        <p15:guide id="7" pos="5315" userDrawn="1">
          <p15:clr>
            <a:srgbClr val="F26B43"/>
          </p15:clr>
        </p15:guide>
        <p15:guide id="8" pos="7283" userDrawn="1">
          <p15:clr>
            <a:srgbClr val="F26B43"/>
          </p15:clr>
        </p15:guide>
        <p15:guide id="9" pos="7524" userDrawn="1">
          <p15:clr>
            <a:srgbClr val="F26B43"/>
          </p15:clr>
        </p15:guide>
        <p15:guide id="10" orient="horz" pos="792" userDrawn="1">
          <p15:clr>
            <a:srgbClr val="F26B43"/>
          </p15:clr>
        </p15:guide>
        <p15:guide id="11" orient="horz" pos="1400" userDrawn="1">
          <p15:clr>
            <a:srgbClr val="F26B43"/>
          </p15:clr>
        </p15:guide>
        <p15:guide id="12" orient="horz" pos="3883" userDrawn="1">
          <p15:clr>
            <a:srgbClr val="F26B43"/>
          </p15:clr>
        </p15:guide>
        <p15:guide id="13" orient="horz" pos="41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insight.arvato-systems.de/functions/marketing/AsySitePages/aSMarketingDocsPP.aspx"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1.xml"/><Relationship Id="rId5" Type="http://schemas.openxmlformats.org/officeDocument/2006/relationships/image" Target="../media/image14.png"/><Relationship Id="rId4" Type="http://schemas.openxmlformats.org/officeDocument/2006/relationships/chart" Target="../charts/chart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2.xml"/><Relationship Id="rId4" Type="http://schemas.openxmlformats.org/officeDocument/2006/relationships/chart" Target="../charts/char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3.xml"/><Relationship Id="rId4" Type="http://schemas.openxmlformats.org/officeDocument/2006/relationships/chart" Target="../charts/char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chart" Target="../charts/chart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chart" Target="../charts/chart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6.xml"/><Relationship Id="rId4" Type="http://schemas.openxmlformats.org/officeDocument/2006/relationships/chart" Target="../charts/chart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chart" Target="../charts/chart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chart" Target="../charts/char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hyperlink" Target="https://benet.bertelsmann.de/benet/fs/de/microsites/arvato/services_2/brandportal/bildkatalog_seiten/bilderkatalog.jsp" TargetMode="External"/><Relationship Id="rId2" Type="http://schemas.openxmlformats.org/officeDocument/2006/relationships/hyperlink" Target="https://insight.arvato-systems.de/functions/marketing/AsySitePages/aSMarketingPictures.aspx"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hyperlink" Target="https://insight.arvato-systems.de/functions/marketing/AsySitePages/aSMarketingDocsPP.aspx"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it.arvato.com"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hyperlink" Target="mailto:vorname.name@bertelsmann.de" TargetMode="External"/><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hyperlink" Target="http://it.arvato.com/"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60480454-F268-419E-A079-19F5CD1D8FB3}" type="datetime3">
              <a:rPr lang="de-DE" smtClean="0"/>
              <a:t>30/08/18</a:t>
            </a:fld>
            <a:endParaRPr lang="en-US" dirty="0"/>
          </a:p>
        </p:txBody>
      </p:sp>
      <p:sp>
        <p:nvSpPr>
          <p:cNvPr id="4" name="Fußzeilenplatzhalter 3"/>
          <p:cNvSpPr>
            <a:spLocks noGrp="1"/>
          </p:cNvSpPr>
          <p:nvPr>
            <p:ph type="ftr" sz="quarter" idx="11"/>
          </p:nvPr>
        </p:nvSpPr>
        <p:spPr/>
        <p:txBody>
          <a:bodyPr/>
          <a:lstStyle/>
          <a:p>
            <a:r>
              <a:rPr lang="en-US" smtClean="0"/>
              <a:t>| Angela Stöckert | Arvato Systems | Berufsakademie Sachsen </a:t>
            </a:r>
            <a:endParaRPr lang="en-US" dirty="0"/>
          </a:p>
        </p:txBody>
      </p:sp>
      <p:sp>
        <p:nvSpPr>
          <p:cNvPr id="6" name="Inhaltsplatzhalter 5"/>
          <p:cNvSpPr>
            <a:spLocks noGrp="1"/>
          </p:cNvSpPr>
          <p:nvPr>
            <p:ph type="body" sz="quarter" idx="14"/>
          </p:nvPr>
        </p:nvSpPr>
        <p:spPr/>
        <p:txBody>
          <a:bodyPr/>
          <a:lstStyle/>
          <a:p>
            <a:pPr lvl="2"/>
            <a:r>
              <a:rPr lang="de-DE" dirty="0" smtClean="0"/>
              <a:t>Über PowerPoint präsentieren Sie nicht nur Ihr Thema, sondern die ganze Firma Arvato. Deshalb ist ein konsistentes Erscheinungsbild von besonderer Bedeutung.</a:t>
            </a:r>
          </a:p>
          <a:p>
            <a:pPr lvl="2"/>
            <a:r>
              <a:rPr lang="de-DE" dirty="0" smtClean="0"/>
              <a:t>Damit Sie eine individuelle und trotzdem einheitliche Präsentation so einfach wie möglich erstellen können, geben wir Ihnen eine Auswahl an Folienlayouts mit an die Hand.</a:t>
            </a:r>
          </a:p>
          <a:p>
            <a:pPr lvl="2"/>
            <a:r>
              <a:rPr lang="de-DE" dirty="0" smtClean="0"/>
              <a:t>Die nachfolgenden Seiten zeigen Design-Beispiele zur Gestaltung Ihrer Präsentation.</a:t>
            </a:r>
            <a:endParaRPr lang="de-DE" dirty="0"/>
          </a:p>
        </p:txBody>
      </p:sp>
      <p:sp>
        <p:nvSpPr>
          <p:cNvPr id="7" name="Inhaltsplatzhalter 6"/>
          <p:cNvSpPr>
            <a:spLocks noGrp="1"/>
          </p:cNvSpPr>
          <p:nvPr>
            <p:ph type="body" sz="quarter" idx="15"/>
          </p:nvPr>
        </p:nvSpPr>
        <p:spPr>
          <a:xfrm>
            <a:off x="6277075" y="1260000"/>
            <a:ext cx="5270400" cy="4555093"/>
          </a:xfrm>
        </p:spPr>
        <p:txBody>
          <a:bodyPr/>
          <a:lstStyle/>
          <a:p>
            <a:pPr lvl="2"/>
            <a:r>
              <a:rPr lang="de-DE" dirty="0" smtClean="0"/>
              <a:t>Dieses Symbol 	zeigt an, dass die Folie Zusatzinformationen für Sie enthält. </a:t>
            </a:r>
          </a:p>
          <a:p>
            <a:pPr lvl="2"/>
            <a:r>
              <a:rPr lang="de-DE" b="1" dirty="0" smtClean="0"/>
              <a:t>Nicht vergessen: </a:t>
            </a:r>
            <a:r>
              <a:rPr lang="de-DE" dirty="0" smtClean="0"/>
              <a:t>Löschen Sie alle diese Hinweise und Informationen, wenn Sie die Folien für Ihre Präsentation nutzen möchten!</a:t>
            </a:r>
          </a:p>
          <a:p>
            <a:pPr lvl="2"/>
            <a:r>
              <a:rPr lang="de-DE" dirty="0" smtClean="0"/>
              <a:t>Einige Folien enthalten Beispieltext. Dieser dient nur der grafischen Veranschaulichung und ist nicht von inhaltlicher Bedeutung. </a:t>
            </a:r>
          </a:p>
          <a:p>
            <a:pPr lvl="2"/>
            <a:r>
              <a:rPr lang="de-DE" dirty="0" smtClean="0"/>
              <a:t>Inhaltliche Folien sind im </a:t>
            </a:r>
            <a:r>
              <a:rPr lang="de-DE" dirty="0" smtClean="0">
                <a:hlinkClick r:id="rId3"/>
              </a:rPr>
              <a:t>Insight</a:t>
            </a:r>
            <a:r>
              <a:rPr lang="de-DE" dirty="0" smtClean="0"/>
              <a:t> erhältlich, z. B. „Baukasten Unternehmenspräsentation“</a:t>
            </a:r>
          </a:p>
          <a:p>
            <a:pPr lvl="2"/>
            <a:r>
              <a:rPr lang="de-DE" dirty="0" smtClean="0"/>
              <a:t>Fügen Sie eine Fußzeile über die Registerkarte “Einfügen” in der Gruppe “Text” auf “Kopf- und Fußzeile” ein! </a:t>
            </a:r>
            <a:r>
              <a:rPr lang="de-DE" dirty="0" smtClean="0">
                <a:solidFill>
                  <a:srgbClr val="FF0000"/>
                </a:solidFill>
              </a:rPr>
              <a:t>Fügen Sie den Text NICHT direkt auf der Folie und NICHT im Folienmaster ein!</a:t>
            </a:r>
            <a:endParaRPr lang="de-DE" dirty="0">
              <a:solidFill>
                <a:srgbClr val="FF0000"/>
              </a:solidFill>
            </a:endParaRPr>
          </a:p>
        </p:txBody>
      </p:sp>
      <p:sp>
        <p:nvSpPr>
          <p:cNvPr id="2" name="Titel 1"/>
          <p:cNvSpPr>
            <a:spLocks noGrp="1"/>
          </p:cNvSpPr>
          <p:nvPr>
            <p:ph type="title"/>
          </p:nvPr>
        </p:nvSpPr>
        <p:spPr>
          <a:xfrm>
            <a:off x="630001" y="351299"/>
            <a:ext cx="9780091" cy="443198"/>
          </a:xfrm>
        </p:spPr>
        <p:txBody>
          <a:bodyPr/>
          <a:lstStyle/>
          <a:p>
            <a:r>
              <a:rPr lang="de-DE" dirty="0" smtClean="0"/>
              <a:t>Informationen zum PowerPoint Master</a:t>
            </a:r>
            <a:endParaRPr lang="de-DE" dirty="0"/>
          </a:p>
        </p:txBody>
      </p:sp>
      <p:grpSp>
        <p:nvGrpSpPr>
          <p:cNvPr id="8" name="Infofeld"/>
          <p:cNvGrpSpPr/>
          <p:nvPr/>
        </p:nvGrpSpPr>
        <p:grpSpPr>
          <a:xfrm>
            <a:off x="633600" y="-152314"/>
            <a:ext cx="5357009" cy="324000"/>
            <a:chOff x="635000" y="236033"/>
            <a:chExt cx="5357009" cy="324000"/>
          </a:xfrm>
        </p:grpSpPr>
        <p:sp>
          <p:nvSpPr>
            <p:cNvPr id="10" name="Textfeld 9"/>
            <p:cNvSpPr txBox="1"/>
            <p:nvPr/>
          </p:nvSpPr>
          <p:spPr>
            <a:xfrm>
              <a:off x="635000" y="236033"/>
              <a:ext cx="288000" cy="324000"/>
            </a:xfrm>
            <a:prstGeom prst="rect">
              <a:avLst/>
            </a:prstGeom>
            <a:solidFill>
              <a:srgbClr val="FF0000"/>
            </a:solidFill>
            <a:ln w="3175">
              <a:noFill/>
            </a:ln>
          </p:spPr>
          <p:txBody>
            <a:bodyPr wrap="none" lIns="72000" tIns="0" rIns="72000" bIns="36000" rtlCol="0">
              <a:noAutofit/>
            </a:bodyPr>
            <a:lstStyle/>
            <a:p>
              <a:pPr algn="ctr">
                <a:buClr>
                  <a:schemeClr val="accent1"/>
                </a:buClr>
                <a:buSzPct val="85000"/>
              </a:pPr>
              <a:r>
                <a:rPr lang="de-DE" sz="2000" b="1" dirty="0" smtClean="0">
                  <a:solidFill>
                    <a:schemeClr val="bg1"/>
                  </a:solidFill>
                </a:rPr>
                <a:t>i</a:t>
              </a:r>
            </a:p>
          </p:txBody>
        </p:sp>
        <p:sp>
          <p:nvSpPr>
            <p:cNvPr id="11" name="Textfeld 10"/>
            <p:cNvSpPr txBox="1"/>
            <p:nvPr/>
          </p:nvSpPr>
          <p:spPr>
            <a:xfrm>
              <a:off x="1119798" y="252256"/>
              <a:ext cx="4872211" cy="153888"/>
            </a:xfrm>
            <a:prstGeom prst="rect">
              <a:avLst/>
            </a:prstGeom>
            <a:noFill/>
            <a:ln w="3175">
              <a:noFill/>
            </a:ln>
          </p:spPr>
          <p:txBody>
            <a:bodyPr wrap="square" lIns="0" tIns="0" rIns="0" bIns="0" rtlCol="0">
              <a:spAutoFit/>
            </a:bodyPr>
            <a:lstStyle/>
            <a:p>
              <a:pPr>
                <a:buClr>
                  <a:schemeClr val="accent1"/>
                </a:buClr>
                <a:buSzPct val="85000"/>
              </a:pPr>
              <a:r>
                <a:rPr lang="de-DE" sz="1000" dirty="0" smtClean="0">
                  <a:solidFill>
                    <a:srgbClr val="FF0000"/>
                  </a:solidFill>
                </a:rPr>
                <a:t>Löschen Sie diese Folie! Nur für interne Zwecke.</a:t>
              </a:r>
            </a:p>
          </p:txBody>
        </p:sp>
      </p:grpSp>
      <p:sp>
        <p:nvSpPr>
          <p:cNvPr id="12" name="Textfeld 11"/>
          <p:cNvSpPr txBox="1"/>
          <p:nvPr/>
        </p:nvSpPr>
        <p:spPr>
          <a:xfrm>
            <a:off x="8291435" y="1245693"/>
            <a:ext cx="288000" cy="324000"/>
          </a:xfrm>
          <a:prstGeom prst="rect">
            <a:avLst/>
          </a:prstGeom>
          <a:solidFill>
            <a:srgbClr val="FF0000"/>
          </a:solidFill>
          <a:ln w="3175">
            <a:noFill/>
          </a:ln>
        </p:spPr>
        <p:txBody>
          <a:bodyPr wrap="none" lIns="72000" tIns="0" rIns="72000" bIns="36000" rtlCol="0">
            <a:noAutofit/>
          </a:bodyPr>
          <a:lstStyle/>
          <a:p>
            <a:pPr algn="ctr">
              <a:buClr>
                <a:schemeClr val="accent1"/>
              </a:buClr>
              <a:buSzPct val="85000"/>
            </a:pPr>
            <a:r>
              <a:rPr lang="de-DE" sz="2000" b="1" dirty="0" smtClean="0">
                <a:solidFill>
                  <a:schemeClr val="bg1"/>
                </a:solidFill>
              </a:rPr>
              <a:t>i</a:t>
            </a:r>
          </a:p>
        </p:txBody>
      </p:sp>
      <p:sp>
        <p:nvSpPr>
          <p:cNvPr id="5" name="Foliennummernplatzhalter 4"/>
          <p:cNvSpPr>
            <a:spLocks noGrp="1"/>
          </p:cNvSpPr>
          <p:nvPr>
            <p:ph type="sldNum" sz="quarter" idx="12"/>
          </p:nvPr>
        </p:nvSpPr>
        <p:spPr/>
        <p:txBody>
          <a:bodyPr/>
          <a:lstStyle/>
          <a:p>
            <a:fld id="{A5FE0BE9-2605-47C0-8F30-F383CC1BC3CC}" type="slidenum">
              <a:rPr lang="de-DE" smtClean="0"/>
              <a:t>1</a:t>
            </a:fld>
            <a:endParaRPr lang="de-DE"/>
          </a:p>
        </p:txBody>
      </p:sp>
    </p:spTree>
    <p:extLst>
      <p:ext uri="{BB962C8B-B14F-4D97-AF65-F5344CB8AC3E}">
        <p14:creationId xmlns:p14="http://schemas.microsoft.com/office/powerpoint/2010/main" val="633738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1528CDB-A065-47D3-8FE5-746A70A779FD}" type="datetime3">
              <a:rPr lang="de-DE" smtClean="0"/>
              <a:t>30/08/18</a:t>
            </a:fld>
            <a:endParaRPr lang="de-DE" dirty="0"/>
          </a:p>
        </p:txBody>
      </p:sp>
      <p:sp>
        <p:nvSpPr>
          <p:cNvPr id="3" name="Fußzeilenplatzhalter 2"/>
          <p:cNvSpPr>
            <a:spLocks noGrp="1"/>
          </p:cNvSpPr>
          <p:nvPr>
            <p:ph type="ftr" sz="quarter" idx="11"/>
          </p:nvPr>
        </p:nvSpPr>
        <p:spPr/>
        <p:txBody>
          <a:bodyPr/>
          <a:lstStyle/>
          <a:p>
            <a:r>
              <a:rPr lang="de-DE" smtClean="0"/>
              <a:t>| Angela Stöckert | Arvato Systems | Berufsakademie Sachsen </a:t>
            </a:r>
            <a:endParaRPr lang="de-DE" dirty="0"/>
          </a:p>
        </p:txBody>
      </p:sp>
      <p:sp>
        <p:nvSpPr>
          <p:cNvPr id="4" name="Foliennummernplatzhalter 3"/>
          <p:cNvSpPr>
            <a:spLocks noGrp="1"/>
          </p:cNvSpPr>
          <p:nvPr>
            <p:ph type="sldNum" sz="quarter" idx="12"/>
          </p:nvPr>
        </p:nvSpPr>
        <p:spPr/>
        <p:txBody>
          <a:bodyPr/>
          <a:lstStyle/>
          <a:p>
            <a:fld id="{A5FE0BE9-2605-47C0-8F30-F383CC1BC3CC}" type="slidenum">
              <a:rPr lang="de-DE" smtClean="0"/>
              <a:pPr/>
              <a:t>10</a:t>
            </a:fld>
            <a:endParaRPr lang="de-DE" dirty="0"/>
          </a:p>
        </p:txBody>
      </p:sp>
      <p:sp>
        <p:nvSpPr>
          <p:cNvPr id="5" name="Bildplatzhalter 4"/>
          <p:cNvSpPr>
            <a:spLocks noGrp="1"/>
          </p:cNvSpPr>
          <p:nvPr>
            <p:ph type="pic" sz="quarter" idx="14"/>
          </p:nvPr>
        </p:nvSpPr>
        <p:spPr/>
      </p:sp>
      <p:sp>
        <p:nvSpPr>
          <p:cNvPr id="6" name="Textplatzhalter 5"/>
          <p:cNvSpPr>
            <a:spLocks noGrp="1"/>
          </p:cNvSpPr>
          <p:nvPr>
            <p:ph type="body" sz="quarter" idx="15"/>
          </p:nvPr>
        </p:nvSpPr>
        <p:spPr>
          <a:xfrm>
            <a:off x="630000" y="1260000"/>
            <a:ext cx="6300000" cy="1046440"/>
          </a:xfrm>
        </p:spPr>
        <p:txBody>
          <a:bodyPr/>
          <a:lstStyle/>
          <a:p>
            <a:pPr marL="342900" indent="-342900">
              <a:buFontTx/>
              <a:buChar char="-"/>
            </a:pPr>
            <a:r>
              <a:rPr lang="de-DE" dirty="0" smtClean="0"/>
              <a:t>Web IDE</a:t>
            </a:r>
          </a:p>
          <a:p>
            <a:pPr marL="342900" indent="-342900">
              <a:buFontTx/>
              <a:buChar char="-"/>
            </a:pPr>
            <a:r>
              <a:rPr lang="de-DE" dirty="0" smtClean="0"/>
              <a:t>Konnektivität</a:t>
            </a:r>
          </a:p>
          <a:p>
            <a:pPr marL="342900" indent="-342900">
              <a:buFontTx/>
              <a:buChar char="-"/>
            </a:pPr>
            <a:r>
              <a:rPr lang="de-DE" dirty="0" smtClean="0"/>
              <a:t>SCP als Ganzes</a:t>
            </a:r>
            <a:endParaRPr lang="de-DE" dirty="0"/>
          </a:p>
        </p:txBody>
      </p:sp>
      <p:sp>
        <p:nvSpPr>
          <p:cNvPr id="7" name="Titel 6"/>
          <p:cNvSpPr>
            <a:spLocks noGrp="1"/>
          </p:cNvSpPr>
          <p:nvPr>
            <p:ph type="title"/>
          </p:nvPr>
        </p:nvSpPr>
        <p:spPr>
          <a:xfrm>
            <a:off x="630001" y="351299"/>
            <a:ext cx="6300000" cy="443198"/>
          </a:xfrm>
        </p:spPr>
        <p:txBody>
          <a:bodyPr/>
          <a:lstStyle/>
          <a:p>
            <a:r>
              <a:rPr lang="de-DE" dirty="0" smtClean="0"/>
              <a:t>Ergebnisse</a:t>
            </a:r>
            <a:endParaRPr lang="de-DE" dirty="0"/>
          </a:p>
        </p:txBody>
      </p:sp>
    </p:spTree>
    <p:extLst>
      <p:ext uri="{BB962C8B-B14F-4D97-AF65-F5344CB8AC3E}">
        <p14:creationId xmlns:p14="http://schemas.microsoft.com/office/powerpoint/2010/main" val="9161315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1528CDB-A065-47D3-8FE5-746A70A779FD}" type="datetime3">
              <a:rPr lang="de-DE" smtClean="0"/>
              <a:t>30/08/18</a:t>
            </a:fld>
            <a:endParaRPr lang="de-DE" dirty="0"/>
          </a:p>
        </p:txBody>
      </p:sp>
      <p:sp>
        <p:nvSpPr>
          <p:cNvPr id="3" name="Fußzeilenplatzhalter 2"/>
          <p:cNvSpPr>
            <a:spLocks noGrp="1"/>
          </p:cNvSpPr>
          <p:nvPr>
            <p:ph type="ftr" sz="quarter" idx="11"/>
          </p:nvPr>
        </p:nvSpPr>
        <p:spPr/>
        <p:txBody>
          <a:bodyPr/>
          <a:lstStyle/>
          <a:p>
            <a:r>
              <a:rPr lang="de-DE" smtClean="0"/>
              <a:t>| Angela Stöckert | Arvato Systems | Berufsakademie Sachsen </a:t>
            </a:r>
            <a:endParaRPr lang="de-DE" dirty="0"/>
          </a:p>
        </p:txBody>
      </p:sp>
      <p:sp>
        <p:nvSpPr>
          <p:cNvPr id="4" name="Foliennummernplatzhalter 3"/>
          <p:cNvSpPr>
            <a:spLocks noGrp="1"/>
          </p:cNvSpPr>
          <p:nvPr>
            <p:ph type="sldNum" sz="quarter" idx="12"/>
          </p:nvPr>
        </p:nvSpPr>
        <p:spPr/>
        <p:txBody>
          <a:bodyPr/>
          <a:lstStyle/>
          <a:p>
            <a:fld id="{A5FE0BE9-2605-47C0-8F30-F383CC1BC3CC}" type="slidenum">
              <a:rPr lang="de-DE" smtClean="0"/>
              <a:pPr/>
              <a:t>11</a:t>
            </a:fld>
            <a:endParaRPr lang="de-DE" dirty="0"/>
          </a:p>
        </p:txBody>
      </p:sp>
      <p:sp>
        <p:nvSpPr>
          <p:cNvPr id="5" name="Bildplatzhalter 4"/>
          <p:cNvSpPr>
            <a:spLocks noGrp="1"/>
          </p:cNvSpPr>
          <p:nvPr>
            <p:ph type="pic" sz="quarter" idx="14"/>
          </p:nvPr>
        </p:nvSpPr>
        <p:spPr/>
      </p:sp>
      <p:sp>
        <p:nvSpPr>
          <p:cNvPr id="6" name="Textplatzhalter 5"/>
          <p:cNvSpPr>
            <a:spLocks noGrp="1"/>
          </p:cNvSpPr>
          <p:nvPr>
            <p:ph type="body" sz="quarter" idx="15"/>
          </p:nvPr>
        </p:nvSpPr>
        <p:spPr>
          <a:xfrm>
            <a:off x="630000" y="1260000"/>
            <a:ext cx="6300000" cy="2462213"/>
          </a:xfrm>
        </p:spPr>
        <p:txBody>
          <a:bodyPr/>
          <a:lstStyle/>
          <a:p>
            <a:pPr marL="342900" indent="-342900">
              <a:buFontTx/>
              <a:buChar char="-"/>
            </a:pPr>
            <a:r>
              <a:rPr lang="de-DE" dirty="0" smtClean="0"/>
              <a:t>Analyse der Ausgangstransaktion -&gt; Anforderungen definieren</a:t>
            </a:r>
          </a:p>
          <a:p>
            <a:pPr marL="342900" indent="-342900">
              <a:buFontTx/>
              <a:buChar char="-"/>
            </a:pPr>
            <a:r>
              <a:rPr lang="de-DE" dirty="0" smtClean="0"/>
              <a:t>Theoretische Vorbetrachtung</a:t>
            </a:r>
          </a:p>
          <a:p>
            <a:pPr marL="706438" lvl="2" indent="-342900">
              <a:buFontTx/>
              <a:buChar char="-"/>
            </a:pPr>
            <a:r>
              <a:rPr lang="de-DE" dirty="0" smtClean="0"/>
              <a:t>Architektur der eigenen Anwendung</a:t>
            </a:r>
          </a:p>
          <a:p>
            <a:pPr marL="706438" lvl="2" indent="-342900">
              <a:buFontTx/>
              <a:buChar char="-"/>
            </a:pPr>
            <a:r>
              <a:rPr lang="de-DE" dirty="0" smtClean="0"/>
              <a:t>Sicherheit und Datenschutz</a:t>
            </a:r>
          </a:p>
          <a:p>
            <a:pPr marL="706438" lvl="2" indent="-342900">
              <a:buFontTx/>
              <a:buChar char="-"/>
            </a:pPr>
            <a:r>
              <a:rPr lang="de-DE" dirty="0" smtClean="0"/>
              <a:t>Entwicklungsumgebung</a:t>
            </a:r>
          </a:p>
          <a:p>
            <a:pPr marL="706438" lvl="2" indent="-342900">
              <a:buFontTx/>
              <a:buChar char="-"/>
            </a:pPr>
            <a:r>
              <a:rPr lang="de-DE" dirty="0" smtClean="0"/>
              <a:t>Evaluierungskriterien</a:t>
            </a:r>
            <a:endParaRPr lang="de-DE" dirty="0"/>
          </a:p>
        </p:txBody>
      </p:sp>
      <p:sp>
        <p:nvSpPr>
          <p:cNvPr id="7" name="Titel 6"/>
          <p:cNvSpPr>
            <a:spLocks noGrp="1"/>
          </p:cNvSpPr>
          <p:nvPr>
            <p:ph type="title"/>
          </p:nvPr>
        </p:nvSpPr>
        <p:spPr>
          <a:xfrm>
            <a:off x="630001" y="351299"/>
            <a:ext cx="6300000" cy="443198"/>
          </a:xfrm>
        </p:spPr>
        <p:txBody>
          <a:bodyPr/>
          <a:lstStyle/>
          <a:p>
            <a:r>
              <a:rPr lang="de-DE" dirty="0" smtClean="0"/>
              <a:t>Vorgehen</a:t>
            </a:r>
            <a:endParaRPr lang="de-DE" dirty="0"/>
          </a:p>
        </p:txBody>
      </p:sp>
    </p:spTree>
    <p:extLst>
      <p:ext uri="{BB962C8B-B14F-4D97-AF65-F5344CB8AC3E}">
        <p14:creationId xmlns:p14="http://schemas.microsoft.com/office/powerpoint/2010/main" val="31727680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9F0E454-00DC-4F0F-9BD4-22F553624618}" type="datetime3">
              <a:rPr lang="de-DE" smtClean="0"/>
              <a:t>30/08/18</a:t>
            </a:fld>
            <a:endParaRPr lang="de-DE" dirty="0"/>
          </a:p>
        </p:txBody>
      </p:sp>
      <p:sp>
        <p:nvSpPr>
          <p:cNvPr id="3" name="Fußzeilenplatzhalter 2"/>
          <p:cNvSpPr>
            <a:spLocks noGrp="1"/>
          </p:cNvSpPr>
          <p:nvPr>
            <p:ph type="ftr" sz="quarter" idx="11"/>
          </p:nvPr>
        </p:nvSpPr>
        <p:spPr/>
        <p:txBody>
          <a:bodyPr/>
          <a:lstStyle/>
          <a:p>
            <a:r>
              <a:rPr lang="de-DE" smtClean="0"/>
              <a:t>| Angela Stöckert | Arvato Systems | Berufsakademie Sachsen </a:t>
            </a:r>
            <a:endParaRPr lang="de-DE" dirty="0"/>
          </a:p>
        </p:txBody>
      </p:sp>
      <p:sp>
        <p:nvSpPr>
          <p:cNvPr id="4" name="Foliennummernplatzhalter 3"/>
          <p:cNvSpPr>
            <a:spLocks noGrp="1"/>
          </p:cNvSpPr>
          <p:nvPr>
            <p:ph type="sldNum" sz="quarter" idx="12"/>
          </p:nvPr>
        </p:nvSpPr>
        <p:spPr/>
        <p:txBody>
          <a:bodyPr/>
          <a:lstStyle/>
          <a:p>
            <a:fld id="{A5FE0BE9-2605-47C0-8F30-F383CC1BC3CC}" type="slidenum">
              <a:rPr lang="de-DE" smtClean="0"/>
              <a:pPr/>
              <a:t>12</a:t>
            </a:fld>
            <a:endParaRPr lang="de-DE" dirty="0"/>
          </a:p>
        </p:txBody>
      </p:sp>
      <p:sp>
        <p:nvSpPr>
          <p:cNvPr id="12" name="Textplatzhalter 11"/>
          <p:cNvSpPr>
            <a:spLocks noGrp="1"/>
          </p:cNvSpPr>
          <p:nvPr>
            <p:ph type="body" sz="quarter" idx="13"/>
          </p:nvPr>
        </p:nvSpPr>
        <p:spPr/>
        <p:txBody>
          <a:bodyPr/>
          <a:lstStyle/>
          <a:p>
            <a:endParaRPr lang="de-DE"/>
          </a:p>
        </p:txBody>
      </p:sp>
      <p:sp>
        <p:nvSpPr>
          <p:cNvPr id="11" name="Titel 10"/>
          <p:cNvSpPr>
            <a:spLocks noGrp="1"/>
          </p:cNvSpPr>
          <p:nvPr>
            <p:ph type="title"/>
          </p:nvPr>
        </p:nvSpPr>
        <p:spPr>
          <a:xfrm>
            <a:off x="630001" y="351299"/>
            <a:ext cx="9780091" cy="443198"/>
          </a:xfrm>
        </p:spPr>
        <p:txBody>
          <a:bodyPr/>
          <a:lstStyle/>
          <a:p>
            <a:r>
              <a:rPr lang="de-DE" dirty="0" smtClean="0"/>
              <a:t>Architektur der Anwendung </a:t>
            </a:r>
            <a:r>
              <a:rPr lang="de-DE" dirty="0">
                <a:solidFill>
                  <a:srgbClr val="FF0000"/>
                </a:solidFill>
              </a:rPr>
              <a:t>(nur meinen Fall aufmalen)</a:t>
            </a:r>
            <a:endParaRPr lang="de-DE" dirty="0">
              <a:solidFill>
                <a:srgbClr val="FF0000"/>
              </a:solidFill>
            </a:endParaRPr>
          </a:p>
        </p:txBody>
      </p:sp>
      <p:pic>
        <p:nvPicPr>
          <p:cNvPr id="10" name="Bildplatzhalter 9"/>
          <p:cNvPicPr>
            <a:picLocks noGrp="1" noChangeAspect="1"/>
          </p:cNvPicPr>
          <p:nvPr>
            <p:ph type="pic" sz="quarter" idx="4294967295"/>
          </p:nvPr>
        </p:nvPicPr>
        <p:blipFill rotWithShape="1">
          <a:blip r:embed="rId2">
            <a:extLst>
              <a:ext uri="{28A0092B-C50C-407E-A947-70E740481C1C}">
                <a14:useLocalDpi xmlns:a14="http://schemas.microsoft.com/office/drawing/2010/main" val="0"/>
              </a:ext>
            </a:extLst>
          </a:blip>
          <a:srcRect l="417" t="-9146" r="413"/>
          <a:stretch/>
        </p:blipFill>
        <p:spPr>
          <a:xfrm>
            <a:off x="400379" y="1164858"/>
            <a:ext cx="11374438" cy="5276850"/>
          </a:xfrm>
        </p:spPr>
      </p:pic>
    </p:spTree>
    <p:extLst>
      <p:ext uri="{BB962C8B-B14F-4D97-AF65-F5344CB8AC3E}">
        <p14:creationId xmlns:p14="http://schemas.microsoft.com/office/powerpoint/2010/main" val="35088639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dplatzhalt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8" b="8"/>
          <a:stretch>
            <a:fillRect/>
          </a:stretch>
        </p:blipFill>
        <p:spPr/>
      </p:pic>
      <p:sp>
        <p:nvSpPr>
          <p:cNvPr id="15" name="Titel 14"/>
          <p:cNvSpPr>
            <a:spLocks noGrp="1"/>
          </p:cNvSpPr>
          <p:nvPr>
            <p:ph type="ctrTitle"/>
          </p:nvPr>
        </p:nvSpPr>
        <p:spPr/>
        <p:txBody>
          <a:bodyPr/>
          <a:lstStyle/>
          <a:p>
            <a:r>
              <a:rPr lang="de-DE" dirty="0" smtClean="0"/>
              <a:t>Titel der Präsentation</a:t>
            </a:r>
            <a:endParaRPr lang="de-DE" dirty="0"/>
          </a:p>
        </p:txBody>
      </p:sp>
      <p:sp>
        <p:nvSpPr>
          <p:cNvPr id="16" name="Untertitel 15"/>
          <p:cNvSpPr>
            <a:spLocks noGrp="1"/>
          </p:cNvSpPr>
          <p:nvPr>
            <p:ph type="subTitle" idx="1"/>
          </p:nvPr>
        </p:nvSpPr>
        <p:spPr/>
        <p:txBody>
          <a:bodyPr/>
          <a:lstStyle/>
          <a:p>
            <a:r>
              <a:rPr lang="de-DE" smtClean="0"/>
              <a:t>Untertitel</a:t>
            </a:r>
            <a:endParaRPr lang="de-DE" dirty="0"/>
          </a:p>
        </p:txBody>
      </p:sp>
      <p:sp>
        <p:nvSpPr>
          <p:cNvPr id="10" name="Textplatzhalter 2"/>
          <p:cNvSpPr>
            <a:spLocks noGrp="1"/>
          </p:cNvSpPr>
          <p:nvPr>
            <p:ph type="body" sz="quarter" idx="14"/>
          </p:nvPr>
        </p:nvSpPr>
        <p:spPr>
          <a:xfrm>
            <a:off x="10041809" y="6287925"/>
            <a:ext cx="1899366" cy="307777"/>
          </a:xfrm>
        </p:spPr>
        <p:txBody>
          <a:bodyPr/>
          <a:lstStyle/>
          <a:p>
            <a:r>
              <a:rPr lang="de-DE" dirty="0" smtClean="0"/>
              <a:t>Ort, TT. Monat JJJJ</a:t>
            </a:r>
            <a:endParaRPr lang="de-DE" dirty="0"/>
          </a:p>
        </p:txBody>
      </p:sp>
      <p:grpSp>
        <p:nvGrpSpPr>
          <p:cNvPr id="8" name="Infofeld"/>
          <p:cNvGrpSpPr/>
          <p:nvPr/>
        </p:nvGrpSpPr>
        <p:grpSpPr>
          <a:xfrm>
            <a:off x="633600" y="-169028"/>
            <a:ext cx="5357009" cy="477888"/>
            <a:chOff x="635000" y="236033"/>
            <a:chExt cx="5357009" cy="477888"/>
          </a:xfrm>
        </p:grpSpPr>
        <p:sp>
          <p:nvSpPr>
            <p:cNvPr id="9" name="Textfeld 8"/>
            <p:cNvSpPr txBox="1"/>
            <p:nvPr/>
          </p:nvSpPr>
          <p:spPr>
            <a:xfrm>
              <a:off x="635000" y="236033"/>
              <a:ext cx="288000" cy="324000"/>
            </a:xfrm>
            <a:prstGeom prst="rect">
              <a:avLst/>
            </a:prstGeom>
            <a:solidFill>
              <a:srgbClr val="FF0000"/>
            </a:solidFill>
            <a:ln w="3175">
              <a:noFill/>
            </a:ln>
          </p:spPr>
          <p:txBody>
            <a:bodyPr wrap="none" lIns="72000" tIns="0" rIns="72000" bIns="36000" rtlCol="0">
              <a:noAutofit/>
            </a:bodyPr>
            <a:lstStyle/>
            <a:p>
              <a:pPr algn="ctr">
                <a:buClr>
                  <a:schemeClr val="accent1"/>
                </a:buClr>
                <a:buSzPct val="85000"/>
              </a:pPr>
              <a:r>
                <a:rPr lang="en-US" sz="2000" b="1" dirty="0" smtClean="0">
                  <a:solidFill>
                    <a:schemeClr val="bg1"/>
                  </a:solidFill>
                </a:rPr>
                <a:t>i</a:t>
              </a:r>
            </a:p>
          </p:txBody>
        </p:sp>
        <p:sp>
          <p:nvSpPr>
            <p:cNvPr id="11" name="Textfeld 10"/>
            <p:cNvSpPr txBox="1"/>
            <p:nvPr/>
          </p:nvSpPr>
          <p:spPr>
            <a:xfrm>
              <a:off x="1119798" y="252256"/>
              <a:ext cx="4872211" cy="461665"/>
            </a:xfrm>
            <a:prstGeom prst="rect">
              <a:avLst/>
            </a:prstGeom>
            <a:noFill/>
            <a:ln w="3175">
              <a:noFill/>
            </a:ln>
          </p:spPr>
          <p:txBody>
            <a:bodyPr wrap="square" lIns="0" tIns="0" rIns="0" bIns="0" rtlCol="0">
              <a:spAutoFit/>
            </a:bodyPr>
            <a:lstStyle/>
            <a:p>
              <a:pPr>
                <a:buClr>
                  <a:schemeClr val="accent1"/>
                </a:buClr>
                <a:buSzPct val="85000"/>
              </a:pPr>
              <a:r>
                <a:rPr lang="de-DE" sz="1000" dirty="0" smtClean="0">
                  <a:solidFill>
                    <a:srgbClr val="FF0000"/>
                  </a:solidFill>
                </a:rPr>
                <a:t>Platzhalter „Bild“. Um es zu ersetzen, löschen Sie das aktuelle Bild und klicken Sie auf das Grafik-Symbol, um ein neues Bild einzufügen. Klicken Sie dann mit einem Rechtsklick auf das Bild und verweisen Sie es “in den Hintergrund”. </a:t>
              </a:r>
              <a:endParaRPr lang="de-DE" sz="1000" dirty="0">
                <a:solidFill>
                  <a:srgbClr val="FF0000"/>
                </a:solidFill>
              </a:endParaRPr>
            </a:p>
          </p:txBody>
        </p:sp>
      </p:grpSp>
      <p:sp>
        <p:nvSpPr>
          <p:cNvPr id="14" name="Textfeld 13"/>
          <p:cNvSpPr txBox="1"/>
          <p:nvPr/>
        </p:nvSpPr>
        <p:spPr>
          <a:xfrm>
            <a:off x="3899347" y="509335"/>
            <a:ext cx="5555674" cy="307777"/>
          </a:xfrm>
          <a:prstGeom prst="rect">
            <a:avLst/>
          </a:prstGeom>
          <a:noFill/>
          <a:ln w="3175">
            <a:noFill/>
          </a:ln>
        </p:spPr>
        <p:txBody>
          <a:bodyPr wrap="square" lIns="0" tIns="0" rIns="0" bIns="0" rtlCol="0">
            <a:spAutoFit/>
          </a:bodyPr>
          <a:lstStyle/>
          <a:p>
            <a:pPr>
              <a:buClr>
                <a:schemeClr val="accent1"/>
              </a:buClr>
              <a:buSzPct val="85000"/>
            </a:pPr>
            <a:r>
              <a:rPr lang="en-US" sz="2000" dirty="0" err="1">
                <a:solidFill>
                  <a:srgbClr val="C00000"/>
                </a:solidFill>
              </a:rPr>
              <a:t>Beispiel-Titelfolie</a:t>
            </a:r>
            <a:r>
              <a:rPr lang="en-US" sz="2000" dirty="0">
                <a:solidFill>
                  <a:srgbClr val="C00000"/>
                </a:solidFill>
              </a:rPr>
              <a:t> </a:t>
            </a:r>
            <a:r>
              <a:rPr lang="en-US" sz="2000" dirty="0" smtClean="0">
                <a:solidFill>
                  <a:srgbClr val="C00000"/>
                </a:solidFill>
              </a:rPr>
              <a:t>“Media”</a:t>
            </a:r>
          </a:p>
        </p:txBody>
      </p:sp>
    </p:spTree>
    <p:extLst>
      <p:ext uri="{BB962C8B-B14F-4D97-AF65-F5344CB8AC3E}">
        <p14:creationId xmlns:p14="http://schemas.microsoft.com/office/powerpoint/2010/main" val="1450384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feld 16"/>
          <p:cNvSpPr txBox="1"/>
          <p:nvPr/>
        </p:nvSpPr>
        <p:spPr>
          <a:xfrm>
            <a:off x="3899347" y="505037"/>
            <a:ext cx="5555674" cy="307777"/>
          </a:xfrm>
          <a:prstGeom prst="rect">
            <a:avLst/>
          </a:prstGeom>
          <a:noFill/>
          <a:ln w="3175">
            <a:noFill/>
          </a:ln>
        </p:spPr>
        <p:txBody>
          <a:bodyPr wrap="square" lIns="0" tIns="0" rIns="0" bIns="0" rtlCol="0">
            <a:spAutoFit/>
          </a:bodyPr>
          <a:lstStyle/>
          <a:p>
            <a:pPr>
              <a:buClr>
                <a:schemeClr val="accent1"/>
              </a:buClr>
              <a:buSzPct val="85000"/>
            </a:pPr>
            <a:r>
              <a:rPr lang="en-US" sz="2000" dirty="0" err="1" smtClean="0">
                <a:solidFill>
                  <a:srgbClr val="C00000"/>
                </a:solidFill>
              </a:rPr>
              <a:t>Beispiel-Titelfolie</a:t>
            </a:r>
            <a:r>
              <a:rPr lang="en-US" sz="2000" dirty="0" smtClean="0">
                <a:solidFill>
                  <a:srgbClr val="C00000"/>
                </a:solidFill>
              </a:rPr>
              <a:t> “Healthcare”</a:t>
            </a:r>
          </a:p>
        </p:txBody>
      </p:sp>
      <p:pic>
        <p:nvPicPr>
          <p:cNvPr id="13" name="Bildplatzhalter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3" b="13"/>
          <a:stretch>
            <a:fillRect/>
          </a:stretch>
        </p:blipFill>
        <p:spPr/>
      </p:pic>
      <p:sp>
        <p:nvSpPr>
          <p:cNvPr id="15" name="Titel 14"/>
          <p:cNvSpPr>
            <a:spLocks noGrp="1"/>
          </p:cNvSpPr>
          <p:nvPr>
            <p:ph type="ctrTitle"/>
          </p:nvPr>
        </p:nvSpPr>
        <p:spPr/>
        <p:txBody>
          <a:bodyPr/>
          <a:lstStyle/>
          <a:p>
            <a:r>
              <a:rPr lang="de-DE" dirty="0" smtClean="0"/>
              <a:t>Titel der Präsentation</a:t>
            </a:r>
            <a:endParaRPr lang="de-DE" dirty="0"/>
          </a:p>
        </p:txBody>
      </p:sp>
      <p:sp>
        <p:nvSpPr>
          <p:cNvPr id="16" name="Untertitel 15"/>
          <p:cNvSpPr>
            <a:spLocks noGrp="1"/>
          </p:cNvSpPr>
          <p:nvPr>
            <p:ph type="subTitle" idx="1"/>
          </p:nvPr>
        </p:nvSpPr>
        <p:spPr/>
        <p:txBody>
          <a:bodyPr/>
          <a:lstStyle/>
          <a:p>
            <a:r>
              <a:rPr lang="de-DE" smtClean="0"/>
              <a:t>Untertitel</a:t>
            </a:r>
            <a:endParaRPr lang="de-DE" dirty="0"/>
          </a:p>
        </p:txBody>
      </p:sp>
      <p:sp>
        <p:nvSpPr>
          <p:cNvPr id="10" name="Textplatzhalter 2"/>
          <p:cNvSpPr>
            <a:spLocks noGrp="1"/>
          </p:cNvSpPr>
          <p:nvPr>
            <p:ph type="body" sz="quarter" idx="14"/>
          </p:nvPr>
        </p:nvSpPr>
        <p:spPr>
          <a:xfrm>
            <a:off x="10041809" y="6287925"/>
            <a:ext cx="1899366" cy="307777"/>
          </a:xfrm>
        </p:spPr>
        <p:txBody>
          <a:bodyPr/>
          <a:lstStyle/>
          <a:p>
            <a:r>
              <a:rPr lang="de-DE" dirty="0" smtClean="0"/>
              <a:t>Ort, TT. Monat JJJJ</a:t>
            </a:r>
            <a:endParaRPr lang="de-DE" dirty="0"/>
          </a:p>
        </p:txBody>
      </p:sp>
      <p:grpSp>
        <p:nvGrpSpPr>
          <p:cNvPr id="8" name="Infofeld"/>
          <p:cNvGrpSpPr/>
          <p:nvPr/>
        </p:nvGrpSpPr>
        <p:grpSpPr>
          <a:xfrm>
            <a:off x="633600" y="-169028"/>
            <a:ext cx="5357009" cy="477888"/>
            <a:chOff x="635000" y="236033"/>
            <a:chExt cx="5357009" cy="477888"/>
          </a:xfrm>
        </p:grpSpPr>
        <p:sp>
          <p:nvSpPr>
            <p:cNvPr id="9" name="Textfeld 8"/>
            <p:cNvSpPr txBox="1"/>
            <p:nvPr/>
          </p:nvSpPr>
          <p:spPr>
            <a:xfrm>
              <a:off x="635000" y="236033"/>
              <a:ext cx="288000" cy="324000"/>
            </a:xfrm>
            <a:prstGeom prst="rect">
              <a:avLst/>
            </a:prstGeom>
            <a:solidFill>
              <a:srgbClr val="FF0000"/>
            </a:solidFill>
            <a:ln w="3175">
              <a:noFill/>
            </a:ln>
          </p:spPr>
          <p:txBody>
            <a:bodyPr wrap="none" lIns="72000" tIns="0" rIns="72000" bIns="36000" rtlCol="0">
              <a:noAutofit/>
            </a:bodyPr>
            <a:lstStyle/>
            <a:p>
              <a:pPr algn="ctr">
                <a:buClr>
                  <a:schemeClr val="accent1"/>
                </a:buClr>
                <a:buSzPct val="85000"/>
              </a:pPr>
              <a:r>
                <a:rPr lang="en-US" sz="2000" b="1" dirty="0" smtClean="0">
                  <a:solidFill>
                    <a:schemeClr val="bg1"/>
                  </a:solidFill>
                </a:rPr>
                <a:t>i</a:t>
              </a:r>
            </a:p>
          </p:txBody>
        </p:sp>
        <p:sp>
          <p:nvSpPr>
            <p:cNvPr id="11" name="Textfeld 10"/>
            <p:cNvSpPr txBox="1"/>
            <p:nvPr/>
          </p:nvSpPr>
          <p:spPr>
            <a:xfrm>
              <a:off x="1119798" y="252256"/>
              <a:ext cx="4872211" cy="461665"/>
            </a:xfrm>
            <a:prstGeom prst="rect">
              <a:avLst/>
            </a:prstGeom>
            <a:noFill/>
            <a:ln w="3175">
              <a:noFill/>
            </a:ln>
          </p:spPr>
          <p:txBody>
            <a:bodyPr wrap="square" lIns="0" tIns="0" rIns="0" bIns="0" rtlCol="0">
              <a:spAutoFit/>
            </a:bodyPr>
            <a:lstStyle/>
            <a:p>
              <a:pPr>
                <a:buClr>
                  <a:schemeClr val="accent1"/>
                </a:buClr>
                <a:buSzPct val="85000"/>
              </a:pPr>
              <a:r>
                <a:rPr lang="de-DE" sz="1000" dirty="0" smtClean="0">
                  <a:solidFill>
                    <a:srgbClr val="FF0000"/>
                  </a:solidFill>
                </a:rPr>
                <a:t>Platzhalter „Bild“. Um es zu ersetzen, löschen Sie das aktuelle Bild und klicken Sie auf das Grafik-Symbol, um ein neues Bild einzufügen. Klicken Sie dann mit einem Rechtsklick auf das Bild und verweisen Sie es “in den Hintergrund”. </a:t>
              </a:r>
              <a:endParaRPr lang="de-DE" sz="1000" dirty="0">
                <a:solidFill>
                  <a:srgbClr val="FF0000"/>
                </a:solidFill>
              </a:endParaRPr>
            </a:p>
          </p:txBody>
        </p:sp>
      </p:grpSp>
    </p:spTree>
    <p:extLst>
      <p:ext uri="{BB962C8B-B14F-4D97-AF65-F5344CB8AC3E}">
        <p14:creationId xmlns:p14="http://schemas.microsoft.com/office/powerpoint/2010/main" val="6561995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Bildplatzhalter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3" b="13"/>
          <a:stretch>
            <a:fillRect/>
          </a:stretch>
        </p:blipFill>
        <p:spPr>
          <a:prstGeom prst="rect">
            <a:avLst/>
          </a:prstGeom>
          <a:ln w="3175">
            <a:solidFill>
              <a:srgbClr val="BFC9D2"/>
            </a:solidFill>
          </a:ln>
        </p:spPr>
      </p:pic>
      <p:sp>
        <p:nvSpPr>
          <p:cNvPr id="15" name="Titel 14"/>
          <p:cNvSpPr>
            <a:spLocks noGrp="1"/>
          </p:cNvSpPr>
          <p:nvPr>
            <p:ph type="ctrTitle"/>
          </p:nvPr>
        </p:nvSpPr>
        <p:spPr/>
        <p:txBody>
          <a:bodyPr/>
          <a:lstStyle/>
          <a:p>
            <a:r>
              <a:rPr lang="de-DE" dirty="0" smtClean="0"/>
              <a:t>Titel der Präsentation</a:t>
            </a:r>
            <a:endParaRPr lang="de-DE" dirty="0"/>
          </a:p>
        </p:txBody>
      </p:sp>
      <p:sp>
        <p:nvSpPr>
          <p:cNvPr id="16" name="Untertitel 15"/>
          <p:cNvSpPr>
            <a:spLocks noGrp="1"/>
          </p:cNvSpPr>
          <p:nvPr>
            <p:ph type="subTitle" idx="1"/>
          </p:nvPr>
        </p:nvSpPr>
        <p:spPr/>
        <p:txBody>
          <a:bodyPr/>
          <a:lstStyle/>
          <a:p>
            <a:r>
              <a:rPr lang="de-DE" smtClean="0"/>
              <a:t>Untertitel</a:t>
            </a:r>
            <a:endParaRPr lang="de-DE" dirty="0"/>
          </a:p>
        </p:txBody>
      </p:sp>
      <p:sp>
        <p:nvSpPr>
          <p:cNvPr id="10" name="Textplatzhalter 2"/>
          <p:cNvSpPr>
            <a:spLocks noGrp="1"/>
          </p:cNvSpPr>
          <p:nvPr>
            <p:ph type="body" sz="quarter" idx="14"/>
          </p:nvPr>
        </p:nvSpPr>
        <p:spPr>
          <a:xfrm>
            <a:off x="10041809" y="6287925"/>
            <a:ext cx="1899366" cy="307777"/>
          </a:xfrm>
        </p:spPr>
        <p:txBody>
          <a:bodyPr/>
          <a:lstStyle/>
          <a:p>
            <a:r>
              <a:rPr lang="de-DE" dirty="0" smtClean="0"/>
              <a:t>Ort, TT. Monat JJJJ</a:t>
            </a:r>
            <a:endParaRPr lang="de-DE" dirty="0"/>
          </a:p>
        </p:txBody>
      </p:sp>
      <p:grpSp>
        <p:nvGrpSpPr>
          <p:cNvPr id="8" name="Infofeld"/>
          <p:cNvGrpSpPr/>
          <p:nvPr/>
        </p:nvGrpSpPr>
        <p:grpSpPr>
          <a:xfrm>
            <a:off x="633600" y="-169028"/>
            <a:ext cx="5357009" cy="477888"/>
            <a:chOff x="635000" y="236033"/>
            <a:chExt cx="5357009" cy="477888"/>
          </a:xfrm>
        </p:grpSpPr>
        <p:sp>
          <p:nvSpPr>
            <p:cNvPr id="9" name="Textfeld 8"/>
            <p:cNvSpPr txBox="1"/>
            <p:nvPr/>
          </p:nvSpPr>
          <p:spPr>
            <a:xfrm>
              <a:off x="635000" y="236033"/>
              <a:ext cx="288000" cy="324000"/>
            </a:xfrm>
            <a:prstGeom prst="rect">
              <a:avLst/>
            </a:prstGeom>
            <a:solidFill>
              <a:srgbClr val="FF0000"/>
            </a:solidFill>
            <a:ln w="3175">
              <a:noFill/>
            </a:ln>
          </p:spPr>
          <p:txBody>
            <a:bodyPr wrap="none" lIns="72000" tIns="0" rIns="72000" bIns="36000" rtlCol="0">
              <a:noAutofit/>
            </a:bodyPr>
            <a:lstStyle/>
            <a:p>
              <a:pPr algn="ctr">
                <a:buClr>
                  <a:schemeClr val="accent1"/>
                </a:buClr>
                <a:buSzPct val="85000"/>
              </a:pPr>
              <a:r>
                <a:rPr lang="en-US" sz="2000" b="1" dirty="0" smtClean="0">
                  <a:solidFill>
                    <a:schemeClr val="bg1"/>
                  </a:solidFill>
                </a:rPr>
                <a:t>i</a:t>
              </a:r>
            </a:p>
          </p:txBody>
        </p:sp>
        <p:sp>
          <p:nvSpPr>
            <p:cNvPr id="11" name="Textfeld 10"/>
            <p:cNvSpPr txBox="1"/>
            <p:nvPr/>
          </p:nvSpPr>
          <p:spPr>
            <a:xfrm>
              <a:off x="1119798" y="252256"/>
              <a:ext cx="4872211" cy="461665"/>
            </a:xfrm>
            <a:prstGeom prst="rect">
              <a:avLst/>
            </a:prstGeom>
            <a:noFill/>
            <a:ln w="3175">
              <a:noFill/>
            </a:ln>
          </p:spPr>
          <p:txBody>
            <a:bodyPr wrap="square" lIns="0" tIns="0" rIns="0" bIns="0" rtlCol="0">
              <a:spAutoFit/>
            </a:bodyPr>
            <a:lstStyle/>
            <a:p>
              <a:pPr>
                <a:buClr>
                  <a:schemeClr val="accent1"/>
                </a:buClr>
                <a:buSzPct val="85000"/>
              </a:pPr>
              <a:r>
                <a:rPr lang="de-DE" sz="1000" dirty="0" smtClean="0">
                  <a:solidFill>
                    <a:srgbClr val="FF0000"/>
                  </a:solidFill>
                </a:rPr>
                <a:t>Platzhalter „Bild“. Um es zu ersetzen, löschen Sie das aktuelle Bild und klicken Sie auf das Grafik-Symbol, um ein neues Bild einzufügen. Klicken Sie dann mit einem Rechtsklick auf das Bild und verweisen Sie es “in den Hintergrund”. </a:t>
              </a:r>
              <a:endParaRPr lang="de-DE" sz="1000" dirty="0">
                <a:solidFill>
                  <a:srgbClr val="FF0000"/>
                </a:solidFill>
              </a:endParaRPr>
            </a:p>
          </p:txBody>
        </p:sp>
      </p:grpSp>
      <p:sp>
        <p:nvSpPr>
          <p:cNvPr id="14" name="Textfeld 13"/>
          <p:cNvSpPr txBox="1"/>
          <p:nvPr/>
        </p:nvSpPr>
        <p:spPr>
          <a:xfrm>
            <a:off x="3899347" y="505036"/>
            <a:ext cx="5555674" cy="307777"/>
          </a:xfrm>
          <a:prstGeom prst="rect">
            <a:avLst/>
          </a:prstGeom>
          <a:noFill/>
          <a:ln w="3175">
            <a:noFill/>
          </a:ln>
        </p:spPr>
        <p:txBody>
          <a:bodyPr wrap="square" lIns="0" tIns="0" rIns="0" bIns="0" rtlCol="0">
            <a:spAutoFit/>
          </a:bodyPr>
          <a:lstStyle/>
          <a:p>
            <a:pPr>
              <a:buClr>
                <a:schemeClr val="accent1"/>
              </a:buClr>
              <a:buSzPct val="85000"/>
            </a:pPr>
            <a:r>
              <a:rPr lang="en-US" sz="2000" dirty="0" err="1">
                <a:solidFill>
                  <a:srgbClr val="C00000"/>
                </a:solidFill>
              </a:rPr>
              <a:t>Beispiel-Titelfolie</a:t>
            </a:r>
            <a:r>
              <a:rPr lang="en-US" sz="2000" dirty="0">
                <a:solidFill>
                  <a:srgbClr val="C00000"/>
                </a:solidFill>
              </a:rPr>
              <a:t> </a:t>
            </a:r>
            <a:r>
              <a:rPr lang="en-US" sz="2000" dirty="0" smtClean="0">
                <a:solidFill>
                  <a:srgbClr val="C00000"/>
                </a:solidFill>
              </a:rPr>
              <a:t>“Utilities”</a:t>
            </a:r>
          </a:p>
        </p:txBody>
      </p:sp>
    </p:spTree>
    <p:extLst>
      <p:ext uri="{BB962C8B-B14F-4D97-AF65-F5344CB8AC3E}">
        <p14:creationId xmlns:p14="http://schemas.microsoft.com/office/powerpoint/2010/main" val="25780164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feld 16"/>
          <p:cNvSpPr txBox="1"/>
          <p:nvPr/>
        </p:nvSpPr>
        <p:spPr>
          <a:xfrm>
            <a:off x="3899347" y="512787"/>
            <a:ext cx="5555674" cy="307777"/>
          </a:xfrm>
          <a:prstGeom prst="rect">
            <a:avLst/>
          </a:prstGeom>
          <a:noFill/>
          <a:ln w="3175">
            <a:noFill/>
          </a:ln>
        </p:spPr>
        <p:txBody>
          <a:bodyPr wrap="square" lIns="0" tIns="0" rIns="0" bIns="0" rtlCol="0">
            <a:spAutoFit/>
          </a:bodyPr>
          <a:lstStyle/>
          <a:p>
            <a:pPr>
              <a:buClr>
                <a:schemeClr val="accent1"/>
              </a:buClr>
              <a:buSzPct val="85000"/>
            </a:pPr>
            <a:r>
              <a:rPr lang="en-US" sz="2000" dirty="0" err="1" smtClean="0">
                <a:solidFill>
                  <a:srgbClr val="C00000"/>
                </a:solidFill>
              </a:rPr>
              <a:t>Beispiel-Titelfolie</a:t>
            </a:r>
            <a:r>
              <a:rPr lang="en-US" sz="2000" dirty="0" smtClean="0">
                <a:solidFill>
                  <a:srgbClr val="C00000"/>
                </a:solidFill>
              </a:rPr>
              <a:t> “Commerce”</a:t>
            </a:r>
          </a:p>
        </p:txBody>
      </p:sp>
      <p:pic>
        <p:nvPicPr>
          <p:cNvPr id="18" name="Bildplatzhalter 1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6" b="6"/>
          <a:stretch>
            <a:fillRect/>
          </a:stretch>
        </p:blipFill>
        <p:spPr>
          <a:prstGeom prst="rect">
            <a:avLst/>
          </a:prstGeom>
          <a:ln w="3175">
            <a:solidFill>
              <a:srgbClr val="BFC9D2"/>
            </a:solidFill>
          </a:ln>
        </p:spPr>
      </p:pic>
      <p:sp>
        <p:nvSpPr>
          <p:cNvPr id="15" name="Titel 14"/>
          <p:cNvSpPr>
            <a:spLocks noGrp="1"/>
          </p:cNvSpPr>
          <p:nvPr>
            <p:ph type="ctrTitle"/>
          </p:nvPr>
        </p:nvSpPr>
        <p:spPr/>
        <p:txBody>
          <a:bodyPr/>
          <a:lstStyle/>
          <a:p>
            <a:r>
              <a:rPr lang="de-DE" dirty="0" smtClean="0"/>
              <a:t>Titel der Präsentation</a:t>
            </a:r>
            <a:endParaRPr lang="de-DE" dirty="0"/>
          </a:p>
        </p:txBody>
      </p:sp>
      <p:sp>
        <p:nvSpPr>
          <p:cNvPr id="16" name="Untertitel 15"/>
          <p:cNvSpPr>
            <a:spLocks noGrp="1"/>
          </p:cNvSpPr>
          <p:nvPr>
            <p:ph type="subTitle" idx="1"/>
          </p:nvPr>
        </p:nvSpPr>
        <p:spPr/>
        <p:txBody>
          <a:bodyPr/>
          <a:lstStyle/>
          <a:p>
            <a:r>
              <a:rPr lang="de-DE" smtClean="0"/>
              <a:t>Untertitel</a:t>
            </a:r>
            <a:endParaRPr lang="de-DE" dirty="0"/>
          </a:p>
        </p:txBody>
      </p:sp>
      <p:sp>
        <p:nvSpPr>
          <p:cNvPr id="10" name="Textplatzhalter 2"/>
          <p:cNvSpPr>
            <a:spLocks noGrp="1"/>
          </p:cNvSpPr>
          <p:nvPr>
            <p:ph type="body" sz="quarter" idx="14"/>
          </p:nvPr>
        </p:nvSpPr>
        <p:spPr>
          <a:xfrm>
            <a:off x="10041809" y="6287925"/>
            <a:ext cx="1899366" cy="307777"/>
          </a:xfrm>
        </p:spPr>
        <p:txBody>
          <a:bodyPr/>
          <a:lstStyle/>
          <a:p>
            <a:r>
              <a:rPr lang="de-DE" dirty="0" smtClean="0"/>
              <a:t>Ort, TT. Monat JJJJ</a:t>
            </a:r>
            <a:endParaRPr lang="de-DE" dirty="0"/>
          </a:p>
        </p:txBody>
      </p:sp>
      <p:grpSp>
        <p:nvGrpSpPr>
          <p:cNvPr id="8" name="Infofeld"/>
          <p:cNvGrpSpPr/>
          <p:nvPr/>
        </p:nvGrpSpPr>
        <p:grpSpPr>
          <a:xfrm>
            <a:off x="633600" y="-169028"/>
            <a:ext cx="5357009" cy="477888"/>
            <a:chOff x="635000" y="236033"/>
            <a:chExt cx="5357009" cy="477888"/>
          </a:xfrm>
        </p:grpSpPr>
        <p:sp>
          <p:nvSpPr>
            <p:cNvPr id="9" name="Textfeld 8"/>
            <p:cNvSpPr txBox="1"/>
            <p:nvPr/>
          </p:nvSpPr>
          <p:spPr>
            <a:xfrm>
              <a:off x="635000" y="236033"/>
              <a:ext cx="288000" cy="324000"/>
            </a:xfrm>
            <a:prstGeom prst="rect">
              <a:avLst/>
            </a:prstGeom>
            <a:solidFill>
              <a:srgbClr val="FF0000"/>
            </a:solidFill>
            <a:ln w="3175">
              <a:noFill/>
            </a:ln>
          </p:spPr>
          <p:txBody>
            <a:bodyPr wrap="none" lIns="72000" tIns="0" rIns="72000" bIns="36000" rtlCol="0">
              <a:noAutofit/>
            </a:bodyPr>
            <a:lstStyle/>
            <a:p>
              <a:pPr algn="ctr">
                <a:buClr>
                  <a:schemeClr val="accent1"/>
                </a:buClr>
                <a:buSzPct val="85000"/>
              </a:pPr>
              <a:r>
                <a:rPr lang="en-US" sz="2000" b="1" dirty="0" smtClean="0">
                  <a:solidFill>
                    <a:schemeClr val="bg1"/>
                  </a:solidFill>
                </a:rPr>
                <a:t>i</a:t>
              </a:r>
            </a:p>
          </p:txBody>
        </p:sp>
        <p:sp>
          <p:nvSpPr>
            <p:cNvPr id="11" name="Textfeld 10"/>
            <p:cNvSpPr txBox="1"/>
            <p:nvPr/>
          </p:nvSpPr>
          <p:spPr>
            <a:xfrm>
              <a:off x="1119798" y="252256"/>
              <a:ext cx="4872211" cy="461665"/>
            </a:xfrm>
            <a:prstGeom prst="rect">
              <a:avLst/>
            </a:prstGeom>
            <a:noFill/>
            <a:ln w="3175">
              <a:noFill/>
            </a:ln>
          </p:spPr>
          <p:txBody>
            <a:bodyPr wrap="square" lIns="0" tIns="0" rIns="0" bIns="0" rtlCol="0">
              <a:spAutoFit/>
            </a:bodyPr>
            <a:lstStyle/>
            <a:p>
              <a:pPr>
                <a:buClr>
                  <a:schemeClr val="accent1"/>
                </a:buClr>
                <a:buSzPct val="85000"/>
              </a:pPr>
              <a:r>
                <a:rPr lang="de-DE" sz="1000" dirty="0" smtClean="0">
                  <a:solidFill>
                    <a:srgbClr val="FF0000"/>
                  </a:solidFill>
                </a:rPr>
                <a:t>Platzhalter „Bild“. Um es zu ersetzen, löschen Sie das aktuelle Bild und klicken Sie auf das Grafik-Symbol, um ein neues Bild einzufügen. Klicken Sie dann mit einem Rechtsklick auf das Bild und verweisen Sie es “in den Hintergrund”. </a:t>
              </a:r>
              <a:endParaRPr lang="de-DE" sz="1000" dirty="0">
                <a:solidFill>
                  <a:srgbClr val="FF0000"/>
                </a:solidFill>
              </a:endParaRPr>
            </a:p>
          </p:txBody>
        </p:sp>
      </p:grpSp>
    </p:spTree>
    <p:extLst>
      <p:ext uri="{BB962C8B-B14F-4D97-AF65-F5344CB8AC3E}">
        <p14:creationId xmlns:p14="http://schemas.microsoft.com/office/powerpoint/2010/main" val="16389205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4" r="24"/>
          <a:stretch>
            <a:fillRect/>
          </a:stretch>
        </p:blipFill>
        <p:spPr/>
      </p:pic>
      <p:sp>
        <p:nvSpPr>
          <p:cNvPr id="17" name="Textfeld 16"/>
          <p:cNvSpPr txBox="1"/>
          <p:nvPr/>
        </p:nvSpPr>
        <p:spPr>
          <a:xfrm>
            <a:off x="3899347" y="512785"/>
            <a:ext cx="6039810" cy="307777"/>
          </a:xfrm>
          <a:prstGeom prst="rect">
            <a:avLst/>
          </a:prstGeom>
          <a:noFill/>
          <a:ln w="3175">
            <a:noFill/>
          </a:ln>
        </p:spPr>
        <p:txBody>
          <a:bodyPr wrap="square" lIns="0" tIns="0" rIns="0" bIns="0" rtlCol="0">
            <a:spAutoFit/>
          </a:bodyPr>
          <a:lstStyle/>
          <a:p>
            <a:pPr>
              <a:buClr>
                <a:schemeClr val="accent1"/>
              </a:buClr>
              <a:buSzPct val="85000"/>
            </a:pPr>
            <a:r>
              <a:rPr lang="en-US" sz="2000" dirty="0" err="1">
                <a:solidFill>
                  <a:srgbClr val="C00000"/>
                </a:solidFill>
              </a:rPr>
              <a:t>Beispiel-Titelfolie</a:t>
            </a:r>
            <a:r>
              <a:rPr lang="en-US" sz="2000" dirty="0">
                <a:solidFill>
                  <a:srgbClr val="C00000"/>
                </a:solidFill>
              </a:rPr>
              <a:t> </a:t>
            </a:r>
            <a:r>
              <a:rPr lang="en-US" sz="2000" dirty="0" smtClean="0">
                <a:solidFill>
                  <a:srgbClr val="C00000"/>
                </a:solidFill>
              </a:rPr>
              <a:t>SDC</a:t>
            </a:r>
          </a:p>
        </p:txBody>
      </p:sp>
      <p:sp>
        <p:nvSpPr>
          <p:cNvPr id="15" name="Titel 14"/>
          <p:cNvSpPr>
            <a:spLocks noGrp="1"/>
          </p:cNvSpPr>
          <p:nvPr>
            <p:ph type="ctrTitle"/>
          </p:nvPr>
        </p:nvSpPr>
        <p:spPr/>
        <p:txBody>
          <a:bodyPr/>
          <a:lstStyle/>
          <a:p>
            <a:r>
              <a:rPr lang="de-DE" dirty="0" smtClean="0"/>
              <a:t>Titel der Präsentation</a:t>
            </a:r>
            <a:endParaRPr lang="de-DE" dirty="0"/>
          </a:p>
        </p:txBody>
      </p:sp>
      <p:sp>
        <p:nvSpPr>
          <p:cNvPr id="16" name="Untertitel 15"/>
          <p:cNvSpPr>
            <a:spLocks noGrp="1"/>
          </p:cNvSpPr>
          <p:nvPr>
            <p:ph type="subTitle" idx="1"/>
          </p:nvPr>
        </p:nvSpPr>
        <p:spPr/>
        <p:txBody>
          <a:bodyPr/>
          <a:lstStyle/>
          <a:p>
            <a:r>
              <a:rPr lang="de-DE" smtClean="0"/>
              <a:t>Untertitel</a:t>
            </a:r>
            <a:endParaRPr lang="de-DE" dirty="0"/>
          </a:p>
        </p:txBody>
      </p:sp>
      <p:sp>
        <p:nvSpPr>
          <p:cNvPr id="10" name="Textplatzhalter 2"/>
          <p:cNvSpPr>
            <a:spLocks noGrp="1"/>
          </p:cNvSpPr>
          <p:nvPr>
            <p:ph type="body" sz="quarter" idx="14"/>
          </p:nvPr>
        </p:nvSpPr>
        <p:spPr>
          <a:xfrm>
            <a:off x="10041809" y="6287925"/>
            <a:ext cx="1899366" cy="307777"/>
          </a:xfrm>
        </p:spPr>
        <p:txBody>
          <a:bodyPr/>
          <a:lstStyle/>
          <a:p>
            <a:r>
              <a:rPr lang="de-DE" dirty="0" smtClean="0"/>
              <a:t>Ort, TT. Monat JJJJ</a:t>
            </a:r>
            <a:endParaRPr lang="de-DE" dirty="0"/>
          </a:p>
        </p:txBody>
      </p:sp>
      <p:grpSp>
        <p:nvGrpSpPr>
          <p:cNvPr id="8" name="Infofeld"/>
          <p:cNvGrpSpPr/>
          <p:nvPr/>
        </p:nvGrpSpPr>
        <p:grpSpPr>
          <a:xfrm>
            <a:off x="633600" y="-169028"/>
            <a:ext cx="5357009" cy="477888"/>
            <a:chOff x="635000" y="236033"/>
            <a:chExt cx="5357009" cy="477888"/>
          </a:xfrm>
        </p:grpSpPr>
        <p:sp>
          <p:nvSpPr>
            <p:cNvPr id="9" name="Textfeld 8"/>
            <p:cNvSpPr txBox="1"/>
            <p:nvPr/>
          </p:nvSpPr>
          <p:spPr>
            <a:xfrm>
              <a:off x="635000" y="236033"/>
              <a:ext cx="288000" cy="324000"/>
            </a:xfrm>
            <a:prstGeom prst="rect">
              <a:avLst/>
            </a:prstGeom>
            <a:solidFill>
              <a:srgbClr val="FF0000"/>
            </a:solidFill>
            <a:ln w="3175">
              <a:noFill/>
            </a:ln>
          </p:spPr>
          <p:txBody>
            <a:bodyPr wrap="none" lIns="72000" tIns="0" rIns="72000" bIns="36000" rtlCol="0">
              <a:noAutofit/>
            </a:bodyPr>
            <a:lstStyle/>
            <a:p>
              <a:pPr algn="ctr">
                <a:buClr>
                  <a:schemeClr val="accent1"/>
                </a:buClr>
                <a:buSzPct val="85000"/>
              </a:pPr>
              <a:r>
                <a:rPr lang="en-US" sz="2000" b="1" dirty="0" smtClean="0">
                  <a:solidFill>
                    <a:schemeClr val="bg1"/>
                  </a:solidFill>
                </a:rPr>
                <a:t>i</a:t>
              </a:r>
            </a:p>
          </p:txBody>
        </p:sp>
        <p:sp>
          <p:nvSpPr>
            <p:cNvPr id="11" name="Textfeld 10"/>
            <p:cNvSpPr txBox="1"/>
            <p:nvPr/>
          </p:nvSpPr>
          <p:spPr>
            <a:xfrm>
              <a:off x="1119798" y="252256"/>
              <a:ext cx="4872211" cy="461665"/>
            </a:xfrm>
            <a:prstGeom prst="rect">
              <a:avLst/>
            </a:prstGeom>
            <a:noFill/>
            <a:ln w="3175">
              <a:noFill/>
            </a:ln>
          </p:spPr>
          <p:txBody>
            <a:bodyPr wrap="square" lIns="0" tIns="0" rIns="0" bIns="0" rtlCol="0">
              <a:spAutoFit/>
            </a:bodyPr>
            <a:lstStyle/>
            <a:p>
              <a:pPr>
                <a:buClr>
                  <a:schemeClr val="accent1"/>
                </a:buClr>
                <a:buSzPct val="85000"/>
              </a:pPr>
              <a:r>
                <a:rPr lang="de-DE" sz="1000" dirty="0" smtClean="0">
                  <a:solidFill>
                    <a:srgbClr val="FF0000"/>
                  </a:solidFill>
                </a:rPr>
                <a:t>Platzhalter „Bild“. Um es zu ersetzen, löschen Sie das aktuelle Bild und klicken Sie auf das Grafik-Symbol, um ein neues Bild einzufügen. Klicken Sie dann mit einem Rechtsklick auf das Bild und verweisen Sie es “in den Hintergrund”. </a:t>
              </a:r>
              <a:endParaRPr lang="de-DE" sz="1000" dirty="0">
                <a:solidFill>
                  <a:srgbClr val="FF0000"/>
                </a:solidFill>
              </a:endParaRPr>
            </a:p>
          </p:txBody>
        </p:sp>
      </p:grpSp>
    </p:spTree>
    <p:extLst>
      <p:ext uri="{BB962C8B-B14F-4D97-AF65-F5344CB8AC3E}">
        <p14:creationId xmlns:p14="http://schemas.microsoft.com/office/powerpoint/2010/main" val="5045393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de-DE" smtClean="0"/>
              <a:t>| Angela Stöckert | Arvato Systems | Berufsakademie Sachsen </a:t>
            </a:r>
            <a:endParaRPr lang="de-DE"/>
          </a:p>
        </p:txBody>
      </p:sp>
      <p:sp>
        <p:nvSpPr>
          <p:cNvPr id="6" name="Datumsplatzhalter 5"/>
          <p:cNvSpPr>
            <a:spLocks noGrp="1"/>
          </p:cNvSpPr>
          <p:nvPr>
            <p:ph type="dt" sz="half" idx="10"/>
          </p:nvPr>
        </p:nvSpPr>
        <p:spPr/>
        <p:txBody>
          <a:bodyPr/>
          <a:lstStyle/>
          <a:p>
            <a:fld id="{0912785C-9B98-40A4-96CD-9433D755F2CA}" type="datetime3">
              <a:rPr lang="de-DE" smtClean="0"/>
              <a:t>30/08/18</a:t>
            </a:fld>
            <a:endParaRPr lang="de-DE" dirty="0"/>
          </a:p>
        </p:txBody>
      </p:sp>
      <p:sp>
        <p:nvSpPr>
          <p:cNvPr id="4" name="Titel 3"/>
          <p:cNvSpPr>
            <a:spLocks noGrp="1"/>
          </p:cNvSpPr>
          <p:nvPr>
            <p:ph type="title"/>
          </p:nvPr>
        </p:nvSpPr>
        <p:spPr/>
        <p:txBody>
          <a:bodyPr/>
          <a:lstStyle/>
          <a:p>
            <a:r>
              <a:rPr lang="en-US" smtClean="0"/>
              <a:t>Agenda</a:t>
            </a:r>
            <a:endParaRPr lang="en-US" dirty="0"/>
          </a:p>
        </p:txBody>
      </p:sp>
      <p:grpSp>
        <p:nvGrpSpPr>
          <p:cNvPr id="10" name="Infofeld"/>
          <p:cNvGrpSpPr/>
          <p:nvPr/>
        </p:nvGrpSpPr>
        <p:grpSpPr>
          <a:xfrm>
            <a:off x="635000" y="-173214"/>
            <a:ext cx="5744285" cy="477888"/>
            <a:chOff x="635000" y="236033"/>
            <a:chExt cx="5744285" cy="477888"/>
          </a:xfrm>
        </p:grpSpPr>
        <p:sp>
          <p:nvSpPr>
            <p:cNvPr id="11" name="Textfeld 10"/>
            <p:cNvSpPr txBox="1"/>
            <p:nvPr/>
          </p:nvSpPr>
          <p:spPr>
            <a:xfrm>
              <a:off x="635000" y="236033"/>
              <a:ext cx="288000" cy="324000"/>
            </a:xfrm>
            <a:prstGeom prst="rect">
              <a:avLst/>
            </a:prstGeom>
            <a:solidFill>
              <a:srgbClr val="FF0000"/>
            </a:solidFill>
            <a:ln w="3175">
              <a:noFill/>
            </a:ln>
          </p:spPr>
          <p:txBody>
            <a:bodyPr wrap="none" lIns="72000" tIns="0" rIns="72000" bIns="36000" rtlCol="0">
              <a:noAutofit/>
            </a:bodyPr>
            <a:lstStyle/>
            <a:p>
              <a:pPr algn="ctr">
                <a:buClr>
                  <a:schemeClr val="accent1"/>
                </a:buClr>
                <a:buSzPct val="85000"/>
              </a:pPr>
              <a:r>
                <a:rPr lang="en-US" sz="2000" b="1" dirty="0" smtClean="0">
                  <a:solidFill>
                    <a:schemeClr val="bg1"/>
                  </a:solidFill>
                </a:rPr>
                <a:t>i</a:t>
              </a:r>
            </a:p>
          </p:txBody>
        </p:sp>
        <p:sp>
          <p:nvSpPr>
            <p:cNvPr id="12" name="Textfeld 11"/>
            <p:cNvSpPr txBox="1"/>
            <p:nvPr/>
          </p:nvSpPr>
          <p:spPr>
            <a:xfrm>
              <a:off x="1119798" y="252256"/>
              <a:ext cx="5259487" cy="461665"/>
            </a:xfrm>
            <a:prstGeom prst="rect">
              <a:avLst/>
            </a:prstGeom>
            <a:noFill/>
            <a:ln w="3175">
              <a:noFill/>
            </a:ln>
          </p:spPr>
          <p:txBody>
            <a:bodyPr wrap="square" lIns="0" tIns="0" rIns="0" bIns="0" rtlCol="0">
              <a:spAutoFit/>
            </a:bodyPr>
            <a:lstStyle/>
            <a:p>
              <a:pPr>
                <a:buClr>
                  <a:schemeClr val="accent1"/>
                </a:buClr>
                <a:buSzPct val="85000"/>
              </a:pPr>
              <a:r>
                <a:rPr lang="de-DE" sz="1000" dirty="0" smtClean="0">
                  <a:solidFill>
                    <a:srgbClr val="FF0000"/>
                  </a:solidFill>
                </a:rPr>
                <a:t>Wenn die Agenda durch die gesamte Präsentation führen soll, kann das aktuelle Kapitel farblich hervorgehoben werden, wie unten am Beispiel „Markenversprechen”. Die Listenebenen 3 und 4 sind auf dieser Folie blau.</a:t>
              </a:r>
              <a:endParaRPr lang="de-DE" sz="1000" dirty="0">
                <a:solidFill>
                  <a:srgbClr val="FF0000"/>
                </a:solidFill>
              </a:endParaRPr>
            </a:p>
          </p:txBody>
        </p:sp>
      </p:grpSp>
      <p:sp>
        <p:nvSpPr>
          <p:cNvPr id="17" name="Textplatzhalter 1"/>
          <p:cNvSpPr>
            <a:spLocks noGrp="1"/>
          </p:cNvSpPr>
          <p:nvPr>
            <p:ph type="body" sz="quarter" idx="13"/>
          </p:nvPr>
        </p:nvSpPr>
        <p:spPr>
          <a:xfrm>
            <a:off x="630002" y="1260000"/>
            <a:ext cx="5271165" cy="4904263"/>
          </a:xfrm>
        </p:spPr>
        <p:txBody>
          <a:bodyPr/>
          <a:lstStyle/>
          <a:p>
            <a:r>
              <a:rPr lang="de-DE" dirty="0"/>
              <a:t>Erste Ebene</a:t>
            </a:r>
          </a:p>
          <a:p>
            <a:pPr lvl="1"/>
            <a:r>
              <a:rPr lang="de-DE" dirty="0"/>
              <a:t>Zweite Ebene</a:t>
            </a:r>
          </a:p>
          <a:p>
            <a:pPr lvl="1"/>
            <a:r>
              <a:rPr lang="de-DE" dirty="0" err="1"/>
              <a:t>dolor</a:t>
            </a:r>
            <a:r>
              <a:rPr lang="de-DE" dirty="0"/>
              <a:t> </a:t>
            </a:r>
            <a:r>
              <a:rPr lang="de-DE" dirty="0" err="1"/>
              <a:t>sit</a:t>
            </a:r>
            <a:r>
              <a:rPr lang="de-DE" dirty="0"/>
              <a:t> </a:t>
            </a:r>
          </a:p>
          <a:p>
            <a:pPr lvl="1"/>
            <a:r>
              <a:rPr lang="de-DE" dirty="0" err="1"/>
              <a:t>amet</a:t>
            </a:r>
            <a:r>
              <a:rPr lang="de-DE" dirty="0"/>
              <a:t> </a:t>
            </a:r>
          </a:p>
          <a:p>
            <a:pPr lvl="2"/>
            <a:r>
              <a:rPr lang="de-DE" dirty="0"/>
              <a:t>Markenversprechen</a:t>
            </a:r>
          </a:p>
          <a:p>
            <a:pPr lvl="3"/>
            <a:r>
              <a:rPr lang="de-DE" dirty="0"/>
              <a:t>Vierte Ebene</a:t>
            </a:r>
          </a:p>
          <a:p>
            <a:pPr lvl="3"/>
            <a:r>
              <a:rPr lang="de-DE" dirty="0"/>
              <a:t>Vision</a:t>
            </a:r>
          </a:p>
          <a:p>
            <a:pPr lvl="3"/>
            <a:r>
              <a:rPr lang="de-DE" dirty="0"/>
              <a:t>Mission</a:t>
            </a:r>
          </a:p>
          <a:p>
            <a:r>
              <a:rPr lang="de-DE" dirty="0"/>
              <a:t>Stories </a:t>
            </a:r>
            <a:r>
              <a:rPr lang="de-DE" dirty="0" err="1"/>
              <a:t>of</a:t>
            </a:r>
            <a:r>
              <a:rPr lang="de-DE" dirty="0"/>
              <a:t> </a:t>
            </a:r>
            <a:r>
              <a:rPr lang="de-DE" dirty="0" err="1"/>
              <a:t>Delight</a:t>
            </a:r>
            <a:endParaRPr lang="de-DE" dirty="0"/>
          </a:p>
          <a:p>
            <a:pPr lvl="1"/>
            <a:r>
              <a:rPr lang="de-DE" dirty="0" err="1"/>
              <a:t>Aenean</a:t>
            </a:r>
            <a:r>
              <a:rPr lang="de-DE" dirty="0"/>
              <a:t> </a:t>
            </a:r>
            <a:r>
              <a:rPr lang="de-DE" dirty="0" err="1"/>
              <a:t>massa</a:t>
            </a:r>
            <a:r>
              <a:rPr lang="de-DE" dirty="0"/>
              <a:t>. Cum </a:t>
            </a:r>
            <a:r>
              <a:rPr lang="de-DE" dirty="0" err="1"/>
              <a:t>sociis</a:t>
            </a:r>
            <a:r>
              <a:rPr lang="de-DE" dirty="0"/>
              <a:t> </a:t>
            </a:r>
            <a:r>
              <a:rPr lang="de-DE" dirty="0" err="1"/>
              <a:t>natoque</a:t>
            </a:r>
            <a:r>
              <a:rPr lang="de-DE" dirty="0"/>
              <a:t> </a:t>
            </a:r>
            <a:br>
              <a:rPr lang="de-DE" dirty="0"/>
            </a:br>
            <a:r>
              <a:rPr lang="de-DE" dirty="0" err="1"/>
              <a:t>penatibus</a:t>
            </a:r>
            <a:r>
              <a:rPr lang="de-DE" dirty="0"/>
              <a:t> et </a:t>
            </a:r>
            <a:r>
              <a:rPr lang="de-DE" dirty="0" err="1"/>
              <a:t>magnis</a:t>
            </a:r>
            <a:r>
              <a:rPr lang="de-DE" dirty="0"/>
              <a:t> </a:t>
            </a:r>
            <a:r>
              <a:rPr lang="de-DE" dirty="0" err="1"/>
              <a:t>dis</a:t>
            </a:r>
            <a:r>
              <a:rPr lang="de-DE" dirty="0"/>
              <a:t> </a:t>
            </a:r>
            <a:r>
              <a:rPr lang="de-DE" dirty="0" err="1" smtClean="0"/>
              <a:t>parturient</a:t>
            </a:r>
            <a:endParaRPr lang="de-DE" dirty="0"/>
          </a:p>
        </p:txBody>
      </p:sp>
      <p:sp>
        <p:nvSpPr>
          <p:cNvPr id="18" name="Textplatzhalter 2"/>
          <p:cNvSpPr>
            <a:spLocks noGrp="1"/>
          </p:cNvSpPr>
          <p:nvPr>
            <p:ph type="body" sz="quarter" idx="14"/>
          </p:nvPr>
        </p:nvSpPr>
        <p:spPr>
          <a:xfrm>
            <a:off x="6282000" y="1259999"/>
            <a:ext cx="5271165" cy="4904264"/>
          </a:xfrm>
        </p:spPr>
        <p:txBody>
          <a:bodyPr/>
          <a:lstStyle/>
          <a:p>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endParaRPr lang="de-DE" dirty="0"/>
          </a:p>
          <a:p>
            <a:pPr lvl="1"/>
            <a:r>
              <a:rPr lang="de-DE" dirty="0" err="1"/>
              <a:t>consectetuer</a:t>
            </a:r>
            <a:r>
              <a:rPr lang="de-DE" dirty="0"/>
              <a:t> </a:t>
            </a:r>
          </a:p>
          <a:p>
            <a:pPr lvl="1"/>
            <a:r>
              <a:rPr lang="de-DE" dirty="0" err="1"/>
              <a:t>adipiscing</a:t>
            </a:r>
            <a:r>
              <a:rPr lang="de-DE" dirty="0"/>
              <a:t> </a:t>
            </a:r>
          </a:p>
          <a:p>
            <a:pPr lvl="1"/>
            <a:r>
              <a:rPr lang="de-DE" dirty="0" err="1"/>
              <a:t>elit</a:t>
            </a:r>
            <a:endParaRPr lang="de-DE" dirty="0"/>
          </a:p>
          <a:p>
            <a:r>
              <a:rPr lang="de-DE" dirty="0" err="1"/>
              <a:t>Aenean</a:t>
            </a:r>
            <a:r>
              <a:rPr lang="de-DE" dirty="0"/>
              <a:t> commodo </a:t>
            </a:r>
          </a:p>
          <a:p>
            <a:pPr lvl="1"/>
            <a:r>
              <a:rPr lang="de-DE" dirty="0" err="1"/>
              <a:t>ligula</a:t>
            </a:r>
            <a:r>
              <a:rPr lang="de-DE" dirty="0"/>
              <a:t> </a:t>
            </a:r>
            <a:r>
              <a:rPr lang="de-DE" dirty="0" err="1"/>
              <a:t>eget</a:t>
            </a:r>
            <a:r>
              <a:rPr lang="de-DE" dirty="0"/>
              <a:t> </a:t>
            </a:r>
            <a:r>
              <a:rPr lang="de-DE" dirty="0" err="1"/>
              <a:t>dolor</a:t>
            </a:r>
            <a:r>
              <a:rPr lang="de-DE" dirty="0"/>
              <a:t>. </a:t>
            </a:r>
            <a:r>
              <a:rPr lang="de-DE" dirty="0" err="1"/>
              <a:t>Aenean</a:t>
            </a:r>
            <a:r>
              <a:rPr lang="de-DE" dirty="0"/>
              <a:t> </a:t>
            </a:r>
            <a:r>
              <a:rPr lang="de-DE" dirty="0" err="1"/>
              <a:t>massa</a:t>
            </a:r>
            <a:r>
              <a:rPr lang="de-DE" dirty="0"/>
              <a:t>. Cum </a:t>
            </a:r>
            <a:r>
              <a:rPr lang="de-DE" dirty="0" err="1"/>
              <a:t>sociis</a:t>
            </a:r>
            <a:r>
              <a:rPr lang="de-DE" dirty="0"/>
              <a:t> </a:t>
            </a:r>
            <a:r>
              <a:rPr lang="de-DE" dirty="0" err="1"/>
              <a:t>natoque</a:t>
            </a:r>
            <a:r>
              <a:rPr lang="de-DE" dirty="0"/>
              <a:t> </a:t>
            </a:r>
            <a:r>
              <a:rPr lang="de-DE" dirty="0" err="1"/>
              <a:t>penatibus</a:t>
            </a:r>
            <a:r>
              <a:rPr lang="de-DE" dirty="0"/>
              <a:t> et </a:t>
            </a:r>
            <a:r>
              <a:rPr lang="de-DE" dirty="0" err="1"/>
              <a:t>magnis</a:t>
            </a:r>
            <a:r>
              <a:rPr lang="de-DE" dirty="0"/>
              <a:t> </a:t>
            </a:r>
            <a:r>
              <a:rPr lang="de-DE" dirty="0" err="1"/>
              <a:t>dis</a:t>
            </a:r>
            <a:r>
              <a:rPr lang="de-DE" dirty="0"/>
              <a:t> </a:t>
            </a:r>
            <a:r>
              <a:rPr lang="de-DE" dirty="0" err="1"/>
              <a:t>parturient</a:t>
            </a:r>
            <a:r>
              <a:rPr lang="de-DE" dirty="0"/>
              <a:t> </a:t>
            </a:r>
            <a:r>
              <a:rPr lang="de-DE" dirty="0" err="1"/>
              <a:t>montes</a:t>
            </a:r>
            <a:endParaRPr lang="de-DE" dirty="0"/>
          </a:p>
          <a:p>
            <a:r>
              <a:rPr lang="de-DE" dirty="0" err="1"/>
              <a:t>Donec</a:t>
            </a:r>
            <a:r>
              <a:rPr lang="de-DE" dirty="0"/>
              <a:t> </a:t>
            </a:r>
            <a:r>
              <a:rPr lang="de-DE" dirty="0" err="1"/>
              <a:t>quam</a:t>
            </a:r>
            <a:r>
              <a:rPr lang="de-DE" dirty="0"/>
              <a:t> </a:t>
            </a:r>
          </a:p>
          <a:p>
            <a:pPr lvl="1"/>
            <a:r>
              <a:rPr lang="de-DE" dirty="0" err="1"/>
              <a:t>felis</a:t>
            </a:r>
            <a:r>
              <a:rPr lang="de-DE" dirty="0"/>
              <a:t>, </a:t>
            </a:r>
            <a:r>
              <a:rPr lang="de-DE" dirty="0" err="1"/>
              <a:t>ultricies</a:t>
            </a:r>
            <a:r>
              <a:rPr lang="de-DE" dirty="0"/>
              <a:t> </a:t>
            </a:r>
            <a:r>
              <a:rPr lang="de-DE" dirty="0" err="1"/>
              <a:t>nec</a:t>
            </a:r>
            <a:r>
              <a:rPr lang="de-DE" dirty="0"/>
              <a:t>, </a:t>
            </a:r>
            <a:r>
              <a:rPr lang="de-DE" dirty="0" err="1"/>
              <a:t>pellentesque</a:t>
            </a:r>
            <a:r>
              <a:rPr lang="de-DE" dirty="0"/>
              <a:t> </a:t>
            </a:r>
            <a:r>
              <a:rPr lang="de-DE" dirty="0" err="1"/>
              <a:t>eu</a:t>
            </a:r>
            <a:r>
              <a:rPr lang="de-DE" dirty="0"/>
              <a:t> </a:t>
            </a:r>
          </a:p>
          <a:p>
            <a:pPr lvl="1"/>
            <a:r>
              <a:rPr lang="de-DE" dirty="0" err="1"/>
              <a:t>pretium</a:t>
            </a:r>
            <a:r>
              <a:rPr lang="de-DE" dirty="0"/>
              <a:t> </a:t>
            </a:r>
            <a:r>
              <a:rPr lang="de-DE" dirty="0" err="1"/>
              <a:t>quis</a:t>
            </a:r>
            <a:r>
              <a:rPr lang="de-DE" dirty="0"/>
              <a:t>, </a:t>
            </a:r>
            <a:r>
              <a:rPr lang="de-DE" dirty="0" err="1"/>
              <a:t>sem</a:t>
            </a:r>
            <a:r>
              <a:rPr lang="de-DE" dirty="0"/>
              <a:t>. </a:t>
            </a:r>
            <a:r>
              <a:rPr lang="de-DE" dirty="0" err="1"/>
              <a:t>Nulla</a:t>
            </a:r>
            <a:r>
              <a:rPr lang="de-DE" dirty="0"/>
              <a:t> </a:t>
            </a:r>
            <a:r>
              <a:rPr lang="de-DE" dirty="0" err="1"/>
              <a:t>consequat</a:t>
            </a:r>
            <a:r>
              <a:rPr lang="de-DE" dirty="0"/>
              <a:t> </a:t>
            </a:r>
            <a:br>
              <a:rPr lang="de-DE" dirty="0"/>
            </a:br>
            <a:r>
              <a:rPr lang="de-DE" dirty="0" err="1"/>
              <a:t>massa</a:t>
            </a:r>
            <a:r>
              <a:rPr lang="de-DE" dirty="0"/>
              <a:t> </a:t>
            </a:r>
            <a:r>
              <a:rPr lang="de-DE" dirty="0" err="1"/>
              <a:t>quis</a:t>
            </a:r>
            <a:r>
              <a:rPr lang="de-DE" dirty="0"/>
              <a:t> </a:t>
            </a:r>
            <a:r>
              <a:rPr lang="de-DE" dirty="0" err="1"/>
              <a:t>enim</a:t>
            </a:r>
            <a:r>
              <a:rPr lang="de-DE" dirty="0"/>
              <a:t>. </a:t>
            </a:r>
          </a:p>
        </p:txBody>
      </p:sp>
    </p:spTree>
    <p:extLst>
      <p:ext uri="{BB962C8B-B14F-4D97-AF65-F5344CB8AC3E}">
        <p14:creationId xmlns:p14="http://schemas.microsoft.com/office/powerpoint/2010/main" val="38762695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D8CE3BD7-A8A1-4AD0-A4D4-C35028745885}" type="datetime3">
              <a:rPr lang="de-DE" smtClean="0"/>
              <a:t>30/08/18</a:t>
            </a:fld>
            <a:endParaRPr lang="de-DE" dirty="0"/>
          </a:p>
        </p:txBody>
      </p:sp>
      <p:sp>
        <p:nvSpPr>
          <p:cNvPr id="4" name="Fußzeilenplatzhalter 3"/>
          <p:cNvSpPr>
            <a:spLocks noGrp="1"/>
          </p:cNvSpPr>
          <p:nvPr>
            <p:ph type="ftr" sz="quarter" idx="11"/>
          </p:nvPr>
        </p:nvSpPr>
        <p:spPr/>
        <p:txBody>
          <a:bodyPr/>
          <a:lstStyle/>
          <a:p>
            <a:r>
              <a:rPr lang="de-DE" smtClean="0"/>
              <a:t>| Angela Stöckert | Arvato Systems | Berufsakademie Sachsen </a:t>
            </a:r>
            <a:endParaRPr lang="de-DE"/>
          </a:p>
        </p:txBody>
      </p:sp>
      <p:sp>
        <p:nvSpPr>
          <p:cNvPr id="7" name="Textplatzhalter 6"/>
          <p:cNvSpPr>
            <a:spLocks noGrp="1"/>
          </p:cNvSpPr>
          <p:nvPr>
            <p:ph type="body" sz="quarter" idx="23"/>
          </p:nvPr>
        </p:nvSpPr>
        <p:spPr/>
        <p:txBody>
          <a:bodyPr/>
          <a:lstStyle/>
          <a:p>
            <a:r>
              <a:rPr lang="de-DE" smtClean="0"/>
              <a:t>Thema 02</a:t>
            </a:r>
          </a:p>
          <a:p>
            <a:pPr lvl="1"/>
            <a:r>
              <a:rPr lang="de-DE" smtClean="0"/>
              <a:t>Lorem ipsum dolor sit amet, consecte tuer adipiscing</a:t>
            </a:r>
          </a:p>
          <a:p>
            <a:endParaRPr lang="de-DE" dirty="0"/>
          </a:p>
        </p:txBody>
      </p:sp>
      <p:sp>
        <p:nvSpPr>
          <p:cNvPr id="8" name="Textplatzhalter 7"/>
          <p:cNvSpPr>
            <a:spLocks noGrp="1"/>
          </p:cNvSpPr>
          <p:nvPr>
            <p:ph type="body" sz="quarter" idx="24"/>
          </p:nvPr>
        </p:nvSpPr>
        <p:spPr/>
        <p:txBody>
          <a:bodyPr/>
          <a:lstStyle/>
          <a:p>
            <a:r>
              <a:rPr lang="de-DE" smtClean="0"/>
              <a:t>Thema 03</a:t>
            </a:r>
          </a:p>
          <a:p>
            <a:pPr lvl="1"/>
            <a:r>
              <a:rPr lang="de-DE" smtClean="0"/>
              <a:t>Lorem ipsum dolor sit amet, consecte tuer adipiscing</a:t>
            </a:r>
          </a:p>
          <a:p>
            <a:endParaRPr lang="de-DE" dirty="0"/>
          </a:p>
        </p:txBody>
      </p:sp>
      <p:sp>
        <p:nvSpPr>
          <p:cNvPr id="9" name="Textplatzhalter 8"/>
          <p:cNvSpPr>
            <a:spLocks noGrp="1"/>
          </p:cNvSpPr>
          <p:nvPr>
            <p:ph type="body" sz="quarter" idx="25"/>
          </p:nvPr>
        </p:nvSpPr>
        <p:spPr/>
        <p:txBody>
          <a:bodyPr/>
          <a:lstStyle/>
          <a:p>
            <a:r>
              <a:rPr lang="de-DE" smtClean="0"/>
              <a:t>Thema 04</a:t>
            </a:r>
          </a:p>
          <a:p>
            <a:pPr lvl="1"/>
            <a:r>
              <a:rPr lang="de-DE" smtClean="0"/>
              <a:t>Lorem ipsum dolor sit amet, consecte tuer adipiscing</a:t>
            </a:r>
          </a:p>
          <a:p>
            <a:endParaRPr lang="de-DE" dirty="0"/>
          </a:p>
        </p:txBody>
      </p:sp>
      <p:sp>
        <p:nvSpPr>
          <p:cNvPr id="2" name="Titel 1"/>
          <p:cNvSpPr>
            <a:spLocks noGrp="1"/>
          </p:cNvSpPr>
          <p:nvPr>
            <p:ph type="title"/>
          </p:nvPr>
        </p:nvSpPr>
        <p:spPr/>
        <p:txBody>
          <a:bodyPr/>
          <a:lstStyle/>
          <a:p>
            <a:r>
              <a:rPr lang="de-DE" smtClean="0"/>
              <a:t>Agenda</a:t>
            </a:r>
            <a:endParaRPr lang="de-DE" dirty="0"/>
          </a:p>
        </p:txBody>
      </p:sp>
      <p:grpSp>
        <p:nvGrpSpPr>
          <p:cNvPr id="11" name="Infofeld"/>
          <p:cNvGrpSpPr/>
          <p:nvPr/>
        </p:nvGrpSpPr>
        <p:grpSpPr>
          <a:xfrm>
            <a:off x="635000" y="-152700"/>
            <a:ext cx="5268913" cy="477888"/>
            <a:chOff x="635000" y="236033"/>
            <a:chExt cx="5268913" cy="477888"/>
          </a:xfrm>
        </p:grpSpPr>
        <p:grpSp>
          <p:nvGrpSpPr>
            <p:cNvPr id="25" name="Gruppieren 24"/>
            <p:cNvGrpSpPr/>
            <p:nvPr/>
          </p:nvGrpSpPr>
          <p:grpSpPr>
            <a:xfrm>
              <a:off x="635000" y="236033"/>
              <a:ext cx="5268913" cy="477888"/>
              <a:chOff x="635000" y="236033"/>
              <a:chExt cx="5268913" cy="477888"/>
            </a:xfrm>
          </p:grpSpPr>
          <p:sp>
            <p:nvSpPr>
              <p:cNvPr id="26" name="Textfeld 25"/>
              <p:cNvSpPr txBox="1"/>
              <p:nvPr/>
            </p:nvSpPr>
            <p:spPr>
              <a:xfrm>
                <a:off x="635000" y="236033"/>
                <a:ext cx="288000" cy="324000"/>
              </a:xfrm>
              <a:prstGeom prst="rect">
                <a:avLst/>
              </a:prstGeom>
              <a:solidFill>
                <a:srgbClr val="FF0000"/>
              </a:solidFill>
              <a:ln w="3175">
                <a:noFill/>
              </a:ln>
            </p:spPr>
            <p:txBody>
              <a:bodyPr wrap="none" lIns="72000" tIns="0" rIns="72000" bIns="36000" rtlCol="0">
                <a:noAutofit/>
              </a:bodyPr>
              <a:lstStyle/>
              <a:p>
                <a:pPr algn="ctr">
                  <a:buClr>
                    <a:schemeClr val="accent1"/>
                  </a:buClr>
                  <a:buSzPct val="85000"/>
                </a:pPr>
                <a:r>
                  <a:rPr lang="en-US" sz="2000" b="1" dirty="0" smtClean="0">
                    <a:solidFill>
                      <a:schemeClr val="bg1"/>
                    </a:solidFill>
                  </a:rPr>
                  <a:t>i</a:t>
                </a:r>
              </a:p>
            </p:txBody>
          </p:sp>
          <p:sp>
            <p:nvSpPr>
              <p:cNvPr id="27" name="Textfeld 26"/>
              <p:cNvSpPr txBox="1"/>
              <p:nvPr/>
            </p:nvSpPr>
            <p:spPr>
              <a:xfrm>
                <a:off x="1119798" y="252256"/>
                <a:ext cx="4784115" cy="461665"/>
              </a:xfrm>
              <a:prstGeom prst="rect">
                <a:avLst/>
              </a:prstGeom>
              <a:noFill/>
              <a:ln w="3175">
                <a:noFill/>
              </a:ln>
            </p:spPr>
            <p:txBody>
              <a:bodyPr wrap="square" lIns="0" tIns="0" rIns="0" bIns="0" rtlCol="0">
                <a:spAutoFit/>
              </a:bodyPr>
              <a:lstStyle/>
              <a:p>
                <a:pPr>
                  <a:buClr>
                    <a:schemeClr val="accent1"/>
                  </a:buClr>
                  <a:buSzPct val="85000"/>
                </a:pPr>
                <a:r>
                  <a:rPr lang="de-DE" sz="1000" dirty="0" smtClean="0">
                    <a:solidFill>
                      <a:srgbClr val="FF0000"/>
                    </a:solidFill>
                  </a:rPr>
                  <a:t>Um ein Kapitel hervorzuheben, nutzen Sie das Werkzeug “Format übertragen”, welches im Register „Start“ unter „Zwischenablage“ zu finden ist. </a:t>
                </a:r>
                <a:br>
                  <a:rPr lang="de-DE" sz="1000" dirty="0" smtClean="0">
                    <a:solidFill>
                      <a:srgbClr val="FF0000"/>
                    </a:solidFill>
                  </a:rPr>
                </a:br>
                <a:endParaRPr lang="de-DE" sz="1000" dirty="0" smtClean="0">
                  <a:solidFill>
                    <a:srgbClr val="FF0000"/>
                  </a:solidFill>
                </a:endParaRPr>
              </a:p>
            </p:txBody>
          </p:sp>
        </p:grpSp>
        <p:pic>
          <p:nvPicPr>
            <p:cNvPr id="10" name="Grafik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0889" y="432167"/>
              <a:ext cx="200025" cy="219075"/>
            </a:xfrm>
            <a:prstGeom prst="rect">
              <a:avLst/>
            </a:prstGeom>
          </p:spPr>
        </p:pic>
      </p:grpSp>
      <p:sp>
        <p:nvSpPr>
          <p:cNvPr id="41" name="Textplatzhalter 5"/>
          <p:cNvSpPr>
            <a:spLocks noGrp="1"/>
          </p:cNvSpPr>
          <p:nvPr>
            <p:ph type="body" sz="quarter" idx="13"/>
          </p:nvPr>
        </p:nvSpPr>
        <p:spPr>
          <a:solidFill>
            <a:schemeClr val="bg1"/>
          </a:solidFill>
          <a:ln w="3175">
            <a:solidFill>
              <a:schemeClr val="accent1"/>
            </a:solidFill>
          </a:ln>
        </p:spPr>
        <p:txBody>
          <a:bodyPr vert="horz" wrap="square" lIns="158760" tIns="158760" rIns="127008" bIns="127008" rtlCol="0">
            <a:noAutofit/>
          </a:bodyPr>
          <a:lstStyle/>
          <a:p>
            <a:r>
              <a:rPr lang="de-DE" smtClean="0"/>
              <a:t>Thema 01</a:t>
            </a:r>
          </a:p>
          <a:p>
            <a:pPr lvl="1"/>
            <a:r>
              <a:rPr lang="de-DE" smtClean="0"/>
              <a:t>Lorem ipsum dolor sit amet, consecte tuer adipiscing</a:t>
            </a:r>
          </a:p>
          <a:p>
            <a:endParaRPr lang="de-DE" dirty="0"/>
          </a:p>
        </p:txBody>
      </p:sp>
      <p:sp>
        <p:nvSpPr>
          <p:cNvPr id="5" name="Foliennummernplatzhalter 4"/>
          <p:cNvSpPr>
            <a:spLocks noGrp="1"/>
          </p:cNvSpPr>
          <p:nvPr>
            <p:ph type="sldNum" sz="quarter" idx="12"/>
          </p:nvPr>
        </p:nvSpPr>
        <p:spPr/>
        <p:txBody>
          <a:bodyPr/>
          <a:lstStyle/>
          <a:p>
            <a:fld id="{A5FE0BE9-2605-47C0-8F30-F383CC1BC3CC}" type="slidenum">
              <a:rPr lang="de-DE" smtClean="0"/>
              <a:pPr/>
              <a:t>19</a:t>
            </a:fld>
            <a:endParaRPr lang="de-DE" dirty="0"/>
          </a:p>
        </p:txBody>
      </p:sp>
    </p:spTree>
    <p:extLst>
      <p:ext uri="{BB962C8B-B14F-4D97-AF65-F5344CB8AC3E}">
        <p14:creationId xmlns:p14="http://schemas.microsoft.com/office/powerpoint/2010/main" val="36142363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4DF2887D-0ACE-4E91-A716-5066F4F484D3}" type="datetime3">
              <a:rPr lang="de-DE" smtClean="0"/>
              <a:t>30/08/18</a:t>
            </a:fld>
            <a:endParaRPr lang="en-US" dirty="0"/>
          </a:p>
        </p:txBody>
      </p:sp>
      <p:sp>
        <p:nvSpPr>
          <p:cNvPr id="4" name="Fußzeilenplatzhalter 3"/>
          <p:cNvSpPr>
            <a:spLocks noGrp="1"/>
          </p:cNvSpPr>
          <p:nvPr>
            <p:ph type="ftr" sz="quarter" idx="11"/>
          </p:nvPr>
        </p:nvSpPr>
        <p:spPr/>
        <p:txBody>
          <a:bodyPr/>
          <a:lstStyle/>
          <a:p>
            <a:r>
              <a:rPr lang="en-US" smtClean="0"/>
              <a:t>| Angela Stöckert | Arvato Systems | Berufsakademie Sachsen </a:t>
            </a:r>
            <a:endParaRPr lang="en-US" dirty="0"/>
          </a:p>
        </p:txBody>
      </p:sp>
      <p:sp>
        <p:nvSpPr>
          <p:cNvPr id="6" name="Inhaltsplatzhalter 5"/>
          <p:cNvSpPr>
            <a:spLocks noGrp="1"/>
          </p:cNvSpPr>
          <p:nvPr>
            <p:ph type="body" sz="quarter" idx="14"/>
          </p:nvPr>
        </p:nvSpPr>
        <p:spPr/>
        <p:txBody>
          <a:bodyPr/>
          <a:lstStyle/>
          <a:p>
            <a:pPr lvl="2"/>
            <a:r>
              <a:rPr lang="de-DE" sz="1800" dirty="0" smtClean="0"/>
              <a:t>Um eine neue Folie zu erstellen, klicken Sie auf der Registerkarte „Start“ in der Gruppe „Folien“ auf den Pfeil neben „Neue Folie“ und wählen Sie Ihr gewünschtes Layout.</a:t>
            </a:r>
          </a:p>
          <a:p>
            <a:pPr lvl="2"/>
            <a:r>
              <a:rPr lang="de-DE" sz="1800" dirty="0" smtClean="0"/>
              <a:t>Die Folien-Layouts enthalten in der Regel Platzhalter für Texte und Bilder. Kopieren Sie Ihren Text einfach in die Platzhalter. Schriftart, -größe und -farbe sowie Aufzählungszeichen sind schon vordefiniert. </a:t>
            </a:r>
          </a:p>
          <a:p>
            <a:pPr lvl="2"/>
            <a:r>
              <a:rPr lang="de-DE" sz="1800" dirty="0" smtClean="0"/>
              <a:t>Sie brauchen lediglich den Stil über die Listenebenen auswählen (siehe kurze Erläuterung rechts)</a:t>
            </a:r>
          </a:p>
          <a:p>
            <a:pPr lvl="2"/>
            <a:r>
              <a:rPr lang="de-DE" sz="1800" dirty="0" smtClean="0"/>
              <a:t>Um ein Bild hinzuzufügen, klicken Sie auf das Grafiksymbol. Das Bild wird in den vordefinierten Rahmen eingefügt. </a:t>
            </a:r>
            <a:endParaRPr lang="de-DE" sz="1800" dirty="0"/>
          </a:p>
        </p:txBody>
      </p:sp>
      <p:sp>
        <p:nvSpPr>
          <p:cNvPr id="7" name="Inhaltsplatzhalter 6"/>
          <p:cNvSpPr>
            <a:spLocks noGrp="1"/>
          </p:cNvSpPr>
          <p:nvPr>
            <p:ph type="body" sz="quarter" idx="15"/>
          </p:nvPr>
        </p:nvSpPr>
        <p:spPr>
          <a:xfrm>
            <a:off x="6277075" y="1260000"/>
            <a:ext cx="5270400" cy="2603790"/>
          </a:xfrm>
        </p:spPr>
        <p:txBody>
          <a:bodyPr/>
          <a:lstStyle/>
          <a:p>
            <a:pPr lvl="1"/>
            <a:r>
              <a:rPr lang="de-DE" sz="1800" dirty="0" smtClean="0"/>
              <a:t>Über listenebenen:</a:t>
            </a:r>
          </a:p>
          <a:p>
            <a:pPr lvl="2"/>
            <a:r>
              <a:rPr lang="de-DE" sz="1800" dirty="0" smtClean="0"/>
              <a:t>Auf den meisten Folien ist der Text unterschiedlich formatiert (siehe Folie 10). Die Listenebenen erübrigen eine manuelle Anpassung. Eine Listenebene wirkt sich auf einen Absatz aus. Halten Sie den Cursor an den Textanfang und klicken Sie auf dieses Symbol:	Sie finden es auf der Registerkarte “Start” in der Gruppe “Absatz”.</a:t>
            </a:r>
          </a:p>
          <a:p>
            <a:pPr lvl="2"/>
            <a:r>
              <a:rPr lang="de-DE" sz="1800" dirty="0" smtClean="0"/>
              <a:t>Es wurden sieben Ebenen vordefiniert.</a:t>
            </a:r>
            <a:endParaRPr lang="de-DE" sz="1800" dirty="0"/>
          </a:p>
        </p:txBody>
      </p:sp>
      <p:sp>
        <p:nvSpPr>
          <p:cNvPr id="2" name="Titel 1"/>
          <p:cNvSpPr>
            <a:spLocks noGrp="1"/>
          </p:cNvSpPr>
          <p:nvPr>
            <p:ph type="title"/>
          </p:nvPr>
        </p:nvSpPr>
        <p:spPr>
          <a:xfrm>
            <a:off x="630001" y="351299"/>
            <a:ext cx="9780091" cy="443198"/>
          </a:xfrm>
        </p:spPr>
        <p:txBody>
          <a:bodyPr/>
          <a:lstStyle/>
          <a:p>
            <a:r>
              <a:rPr lang="de-DE" dirty="0" smtClean="0"/>
              <a:t>Informationen zum PowerPoint Master</a:t>
            </a:r>
            <a:endParaRPr lang="de-DE" dirty="0"/>
          </a:p>
        </p:txBody>
      </p:sp>
      <p:pic>
        <p:nvPicPr>
          <p:cNvPr id="12" name="Grafik 11"/>
          <p:cNvPicPr>
            <a:picLocks noChangeAspect="1"/>
          </p:cNvPicPr>
          <p:nvPr/>
        </p:nvPicPr>
        <p:blipFill rotWithShape="1">
          <a:blip r:embed="rId3">
            <a:extLst>
              <a:ext uri="{28A0092B-C50C-407E-A947-70E740481C1C}">
                <a14:useLocalDpi xmlns:a14="http://schemas.microsoft.com/office/drawing/2010/main" val="0"/>
              </a:ext>
            </a:extLst>
          </a:blip>
          <a:srcRect l="13337" r="14588"/>
          <a:stretch/>
        </p:blipFill>
        <p:spPr>
          <a:xfrm>
            <a:off x="8027513" y="2952321"/>
            <a:ext cx="485411" cy="319624"/>
          </a:xfrm>
          <a:prstGeom prst="rect">
            <a:avLst/>
          </a:prstGeom>
        </p:spPr>
      </p:pic>
      <p:grpSp>
        <p:nvGrpSpPr>
          <p:cNvPr id="8" name="Infofeld"/>
          <p:cNvGrpSpPr/>
          <p:nvPr/>
        </p:nvGrpSpPr>
        <p:grpSpPr>
          <a:xfrm>
            <a:off x="633600" y="-152314"/>
            <a:ext cx="5357009" cy="324000"/>
            <a:chOff x="635000" y="236033"/>
            <a:chExt cx="5357009" cy="324000"/>
          </a:xfrm>
        </p:grpSpPr>
        <p:sp>
          <p:nvSpPr>
            <p:cNvPr id="9" name="Textfeld 8"/>
            <p:cNvSpPr txBox="1"/>
            <p:nvPr/>
          </p:nvSpPr>
          <p:spPr>
            <a:xfrm>
              <a:off x="635000" y="236033"/>
              <a:ext cx="288000" cy="324000"/>
            </a:xfrm>
            <a:prstGeom prst="rect">
              <a:avLst/>
            </a:prstGeom>
            <a:solidFill>
              <a:srgbClr val="FF0000"/>
            </a:solidFill>
            <a:ln w="3175">
              <a:noFill/>
            </a:ln>
          </p:spPr>
          <p:txBody>
            <a:bodyPr wrap="none" lIns="72000" tIns="0" rIns="72000" bIns="36000" rtlCol="0">
              <a:noAutofit/>
            </a:bodyPr>
            <a:lstStyle/>
            <a:p>
              <a:pPr algn="ctr">
                <a:buClr>
                  <a:schemeClr val="accent1"/>
                </a:buClr>
                <a:buSzPct val="85000"/>
              </a:pPr>
              <a:r>
                <a:rPr lang="de-DE" sz="2000" b="1" dirty="0" smtClean="0">
                  <a:solidFill>
                    <a:schemeClr val="bg1"/>
                  </a:solidFill>
                </a:rPr>
                <a:t>i</a:t>
              </a:r>
            </a:p>
          </p:txBody>
        </p:sp>
        <p:sp>
          <p:nvSpPr>
            <p:cNvPr id="10" name="Textfeld 9"/>
            <p:cNvSpPr txBox="1"/>
            <p:nvPr/>
          </p:nvSpPr>
          <p:spPr>
            <a:xfrm>
              <a:off x="1119798" y="252256"/>
              <a:ext cx="4872211" cy="153888"/>
            </a:xfrm>
            <a:prstGeom prst="rect">
              <a:avLst/>
            </a:prstGeom>
            <a:noFill/>
            <a:ln w="3175">
              <a:noFill/>
            </a:ln>
          </p:spPr>
          <p:txBody>
            <a:bodyPr wrap="square" lIns="0" tIns="0" rIns="0" bIns="0" rtlCol="0">
              <a:spAutoFit/>
            </a:bodyPr>
            <a:lstStyle/>
            <a:p>
              <a:pPr>
                <a:buClr>
                  <a:schemeClr val="accent1"/>
                </a:buClr>
                <a:buSzPct val="85000"/>
              </a:pPr>
              <a:r>
                <a:rPr lang="de-DE" sz="1000" dirty="0" smtClean="0">
                  <a:solidFill>
                    <a:srgbClr val="FF0000"/>
                  </a:solidFill>
                </a:rPr>
                <a:t>Löschen Sie diese Folie! Nur für interne Zwecke.</a:t>
              </a:r>
            </a:p>
          </p:txBody>
        </p:sp>
      </p:grpSp>
      <p:sp>
        <p:nvSpPr>
          <p:cNvPr id="5" name="Foliennummernplatzhalter 4"/>
          <p:cNvSpPr>
            <a:spLocks noGrp="1"/>
          </p:cNvSpPr>
          <p:nvPr>
            <p:ph type="sldNum" sz="quarter" idx="12"/>
          </p:nvPr>
        </p:nvSpPr>
        <p:spPr/>
        <p:txBody>
          <a:bodyPr/>
          <a:lstStyle/>
          <a:p>
            <a:fld id="{A5FE0BE9-2605-47C0-8F30-F383CC1BC3CC}" type="slidenum">
              <a:rPr lang="de-DE" smtClean="0"/>
              <a:t>2</a:t>
            </a:fld>
            <a:endParaRPr lang="de-DE"/>
          </a:p>
        </p:txBody>
      </p:sp>
    </p:spTree>
    <p:extLst>
      <p:ext uri="{BB962C8B-B14F-4D97-AF65-F5344CB8AC3E}">
        <p14:creationId xmlns:p14="http://schemas.microsoft.com/office/powerpoint/2010/main" val="3412443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37158" y="3097425"/>
            <a:ext cx="10919504" cy="1425781"/>
          </a:xfrm>
        </p:spPr>
        <p:txBody>
          <a:bodyPr/>
          <a:lstStyle/>
          <a:p>
            <a:r>
              <a:rPr lang="de-DE" dirty="0" smtClean="0"/>
              <a:t>Folien mit Beispieltext</a:t>
            </a:r>
            <a:br>
              <a:rPr lang="de-DE" dirty="0" smtClean="0"/>
            </a:br>
            <a:r>
              <a:rPr lang="de-DE" dirty="0" smtClean="0"/>
              <a:t>&amp; mit optionalem Bild</a:t>
            </a:r>
            <a:endParaRPr lang="de-DE" dirty="0"/>
          </a:p>
        </p:txBody>
      </p:sp>
      <p:sp>
        <p:nvSpPr>
          <p:cNvPr id="3" name="Datumsplatzhalter 2"/>
          <p:cNvSpPr>
            <a:spLocks noGrp="1"/>
          </p:cNvSpPr>
          <p:nvPr>
            <p:ph type="dt" sz="half" idx="10"/>
          </p:nvPr>
        </p:nvSpPr>
        <p:spPr/>
        <p:txBody>
          <a:bodyPr/>
          <a:lstStyle/>
          <a:p>
            <a:fld id="{311DB8A0-0E06-4313-BDF2-D0B2F63B5AFA}" type="datetime3">
              <a:rPr lang="de-DE" smtClean="0"/>
              <a:t>30/08/18</a:t>
            </a:fld>
            <a:endParaRPr lang="en-US" dirty="0"/>
          </a:p>
        </p:txBody>
      </p:sp>
      <p:sp>
        <p:nvSpPr>
          <p:cNvPr id="4" name="Fußzeilenplatzhalter 3"/>
          <p:cNvSpPr>
            <a:spLocks noGrp="1"/>
          </p:cNvSpPr>
          <p:nvPr>
            <p:ph type="ftr" sz="quarter" idx="11"/>
          </p:nvPr>
        </p:nvSpPr>
        <p:spPr/>
        <p:txBody>
          <a:bodyPr/>
          <a:lstStyle/>
          <a:p>
            <a:r>
              <a:rPr lang="en-US" smtClean="0"/>
              <a:t>| Angela Stöckert | Arvato Systems | Berufsakademie Sachsen </a:t>
            </a:r>
            <a:endParaRPr lang="en-US" dirty="0"/>
          </a:p>
        </p:txBody>
      </p:sp>
      <p:sp>
        <p:nvSpPr>
          <p:cNvPr id="5" name="Foliennummernplatzhalter 4"/>
          <p:cNvSpPr>
            <a:spLocks noGrp="1"/>
          </p:cNvSpPr>
          <p:nvPr>
            <p:ph type="sldNum" sz="quarter" idx="12"/>
          </p:nvPr>
        </p:nvSpPr>
        <p:spPr/>
        <p:txBody>
          <a:bodyPr/>
          <a:lstStyle/>
          <a:p>
            <a:fld id="{A5FE0BE9-2605-47C0-8F30-F383CC1BC3CC}" type="slidenum">
              <a:rPr lang="de-DE" smtClean="0"/>
              <a:t>20</a:t>
            </a:fld>
            <a:endParaRPr lang="de-DE"/>
          </a:p>
        </p:txBody>
      </p:sp>
    </p:spTree>
    <p:extLst>
      <p:ext uri="{BB962C8B-B14F-4D97-AF65-F5344CB8AC3E}">
        <p14:creationId xmlns:p14="http://schemas.microsoft.com/office/powerpoint/2010/main" val="25983196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BCB11F2-7E93-47B2-AFA9-608C337E7620}" type="datetime3">
              <a:rPr lang="de-DE" smtClean="0"/>
              <a:t>30/08/18</a:t>
            </a:fld>
            <a:endParaRPr lang="en-US" dirty="0"/>
          </a:p>
        </p:txBody>
      </p:sp>
      <p:sp>
        <p:nvSpPr>
          <p:cNvPr id="5" name="Fußzeilenplatzhalter 4"/>
          <p:cNvSpPr>
            <a:spLocks noGrp="1"/>
          </p:cNvSpPr>
          <p:nvPr>
            <p:ph type="ftr" sz="quarter" idx="11"/>
          </p:nvPr>
        </p:nvSpPr>
        <p:spPr/>
        <p:txBody>
          <a:bodyPr/>
          <a:lstStyle/>
          <a:p>
            <a:r>
              <a:rPr lang="en-US" smtClean="0"/>
              <a:t>| Angela Stöckert | Arvato Systems | Berufsakademie Sachsen </a:t>
            </a:r>
            <a:endParaRPr lang="en-US" dirty="0"/>
          </a:p>
        </p:txBody>
      </p:sp>
      <p:sp>
        <p:nvSpPr>
          <p:cNvPr id="2" name="Textplatzhalter 1"/>
          <p:cNvSpPr>
            <a:spLocks noGrp="1"/>
          </p:cNvSpPr>
          <p:nvPr>
            <p:ph idx="13"/>
          </p:nvPr>
        </p:nvSpPr>
        <p:spPr>
          <a:xfrm>
            <a:off x="629999" y="1260000"/>
            <a:ext cx="10915199" cy="4904263"/>
          </a:xfrm>
        </p:spPr>
        <p:txBody>
          <a:bodyPr/>
          <a:lstStyle/>
          <a:p>
            <a:r>
              <a:rPr lang="de-DE" dirty="0" smtClean="0"/>
              <a:t>Das ist ein Beispieltext. Dieser dient nur der grafischen Veranschaulichung und ist nicht von inhaltlicher Bedeutung. </a:t>
            </a:r>
            <a:r>
              <a:rPr lang="de-DE" dirty="0" err="1" smtClean="0"/>
              <a:t>Lorem</a:t>
            </a:r>
            <a:r>
              <a:rPr lang="de-DE" dirty="0" smtClean="0"/>
              <a:t> </a:t>
            </a:r>
            <a:r>
              <a:rPr lang="de-DE" dirty="0" err="1" smtClean="0"/>
              <a:t>ipsum</a:t>
            </a:r>
            <a:r>
              <a:rPr lang="de-DE" dirty="0" smtClean="0"/>
              <a:t> </a:t>
            </a:r>
            <a:r>
              <a:rPr lang="de-DE" dirty="0" err="1" smtClean="0"/>
              <a:t>dolor</a:t>
            </a:r>
            <a:r>
              <a:rPr lang="de-DE" dirty="0" smtClean="0"/>
              <a:t> </a:t>
            </a:r>
            <a:r>
              <a:rPr lang="de-DE" dirty="0" err="1" smtClean="0"/>
              <a:t>sit</a:t>
            </a:r>
            <a:r>
              <a:rPr lang="de-DE" dirty="0" smtClean="0"/>
              <a:t> </a:t>
            </a:r>
            <a:r>
              <a:rPr lang="de-DE" dirty="0" err="1" smtClean="0"/>
              <a:t>amet</a:t>
            </a:r>
            <a:r>
              <a:rPr lang="de-DE" dirty="0" smtClean="0"/>
              <a:t>, </a:t>
            </a:r>
            <a:r>
              <a:rPr lang="de-DE" dirty="0" err="1" smtClean="0"/>
              <a:t>consectetuer</a:t>
            </a:r>
            <a:r>
              <a:rPr lang="de-DE" dirty="0" smtClean="0"/>
              <a:t> </a:t>
            </a:r>
            <a:r>
              <a:rPr lang="de-DE" dirty="0" err="1" smtClean="0"/>
              <a:t>adipiscing</a:t>
            </a:r>
            <a:r>
              <a:rPr lang="de-DE" dirty="0" smtClean="0"/>
              <a:t> </a:t>
            </a:r>
            <a:r>
              <a:rPr lang="de-DE" dirty="0" err="1" smtClean="0"/>
              <a:t>elit</a:t>
            </a:r>
            <a:r>
              <a:rPr lang="de-DE" dirty="0" smtClean="0"/>
              <a:t>. </a:t>
            </a:r>
            <a:r>
              <a:rPr lang="de-DE" dirty="0" err="1" smtClean="0"/>
              <a:t>Aenean</a:t>
            </a:r>
            <a:r>
              <a:rPr lang="de-DE" dirty="0" smtClean="0"/>
              <a:t> commodo </a:t>
            </a:r>
            <a:r>
              <a:rPr lang="de-DE" dirty="0" err="1" smtClean="0"/>
              <a:t>ligula</a:t>
            </a:r>
            <a:r>
              <a:rPr lang="de-DE" dirty="0" smtClean="0"/>
              <a:t> </a:t>
            </a:r>
            <a:r>
              <a:rPr lang="de-DE" dirty="0" err="1" smtClean="0"/>
              <a:t>eget</a:t>
            </a:r>
            <a:r>
              <a:rPr lang="de-DE" dirty="0" smtClean="0"/>
              <a:t> </a:t>
            </a:r>
            <a:r>
              <a:rPr lang="de-DE" dirty="0" err="1" smtClean="0"/>
              <a:t>dolor</a:t>
            </a:r>
            <a:r>
              <a:rPr lang="de-DE" dirty="0" smtClean="0"/>
              <a:t>. </a:t>
            </a:r>
            <a:r>
              <a:rPr lang="de-DE" dirty="0" err="1" smtClean="0"/>
              <a:t>Aenean</a:t>
            </a:r>
            <a:r>
              <a:rPr lang="de-DE" dirty="0" smtClean="0"/>
              <a:t> </a:t>
            </a:r>
            <a:r>
              <a:rPr lang="de-DE" dirty="0" err="1" smtClean="0"/>
              <a:t>massa</a:t>
            </a:r>
            <a:r>
              <a:rPr lang="de-DE" dirty="0" smtClean="0"/>
              <a:t>. Cum </a:t>
            </a:r>
            <a:r>
              <a:rPr lang="de-DE" dirty="0" err="1" smtClean="0"/>
              <a:t>sociis</a:t>
            </a:r>
            <a:r>
              <a:rPr lang="de-DE" dirty="0" smtClean="0"/>
              <a:t> </a:t>
            </a:r>
            <a:r>
              <a:rPr lang="de-DE" dirty="0" err="1" smtClean="0"/>
              <a:t>natoque</a:t>
            </a:r>
            <a:r>
              <a:rPr lang="de-DE" dirty="0" smtClean="0"/>
              <a:t> </a:t>
            </a:r>
            <a:r>
              <a:rPr lang="de-DE" dirty="0" err="1" smtClean="0"/>
              <a:t>penatibus</a:t>
            </a:r>
            <a:r>
              <a:rPr lang="de-DE" dirty="0" smtClean="0"/>
              <a:t> et </a:t>
            </a:r>
            <a:r>
              <a:rPr lang="de-DE" dirty="0" err="1" smtClean="0"/>
              <a:t>magnis</a:t>
            </a:r>
            <a:r>
              <a:rPr lang="de-DE" dirty="0" smtClean="0"/>
              <a:t> </a:t>
            </a:r>
            <a:r>
              <a:rPr lang="de-DE" dirty="0" err="1" smtClean="0"/>
              <a:t>dis</a:t>
            </a:r>
            <a:r>
              <a:rPr lang="de-DE" dirty="0" smtClean="0"/>
              <a:t> </a:t>
            </a:r>
            <a:r>
              <a:rPr lang="de-DE" dirty="0" err="1" smtClean="0"/>
              <a:t>parturient</a:t>
            </a:r>
            <a:r>
              <a:rPr lang="de-DE" dirty="0" smtClean="0"/>
              <a:t> </a:t>
            </a:r>
            <a:r>
              <a:rPr lang="de-DE" dirty="0" err="1" smtClean="0"/>
              <a:t>montes</a:t>
            </a:r>
            <a:r>
              <a:rPr lang="de-DE" dirty="0" smtClean="0"/>
              <a:t>, </a:t>
            </a:r>
            <a:r>
              <a:rPr lang="de-DE" dirty="0" err="1" smtClean="0"/>
              <a:t>nascetur</a:t>
            </a:r>
            <a:r>
              <a:rPr lang="de-DE" dirty="0" smtClean="0"/>
              <a:t> </a:t>
            </a:r>
            <a:r>
              <a:rPr lang="de-DE" dirty="0" err="1" smtClean="0"/>
              <a:t>ridiculus</a:t>
            </a:r>
            <a:r>
              <a:rPr lang="de-DE" dirty="0" smtClean="0"/>
              <a:t> </a:t>
            </a:r>
            <a:r>
              <a:rPr lang="de-DE" dirty="0" err="1" smtClean="0"/>
              <a:t>mus</a:t>
            </a:r>
            <a:r>
              <a:rPr lang="de-DE" dirty="0" smtClean="0"/>
              <a:t>. </a:t>
            </a:r>
            <a:r>
              <a:rPr lang="de-DE" dirty="0" err="1" smtClean="0"/>
              <a:t>Donec</a:t>
            </a:r>
            <a:r>
              <a:rPr lang="de-DE" dirty="0" smtClean="0"/>
              <a:t> </a:t>
            </a:r>
            <a:r>
              <a:rPr lang="de-DE" dirty="0" err="1" smtClean="0"/>
              <a:t>quam</a:t>
            </a:r>
            <a:r>
              <a:rPr lang="de-DE" dirty="0" smtClean="0"/>
              <a:t> </a:t>
            </a:r>
            <a:r>
              <a:rPr lang="de-DE" dirty="0" err="1" smtClean="0"/>
              <a:t>felis</a:t>
            </a:r>
            <a:r>
              <a:rPr lang="de-DE" dirty="0" smtClean="0"/>
              <a:t>, </a:t>
            </a:r>
            <a:r>
              <a:rPr lang="de-DE" dirty="0" err="1" smtClean="0"/>
              <a:t>ultricies</a:t>
            </a:r>
            <a:r>
              <a:rPr lang="de-DE" dirty="0" smtClean="0"/>
              <a:t> </a:t>
            </a:r>
            <a:r>
              <a:rPr lang="de-DE" dirty="0" err="1" smtClean="0"/>
              <a:t>nec</a:t>
            </a:r>
            <a:r>
              <a:rPr lang="de-DE" dirty="0" smtClean="0"/>
              <a:t>, </a:t>
            </a:r>
            <a:r>
              <a:rPr lang="de-DE" dirty="0" err="1" smtClean="0"/>
              <a:t>pellentesque</a:t>
            </a:r>
            <a:r>
              <a:rPr lang="de-DE" dirty="0" smtClean="0"/>
              <a:t> </a:t>
            </a:r>
            <a:r>
              <a:rPr lang="de-DE" dirty="0" err="1" smtClean="0"/>
              <a:t>eu</a:t>
            </a:r>
            <a:r>
              <a:rPr lang="de-DE" dirty="0" smtClean="0"/>
              <a:t>, </a:t>
            </a:r>
            <a:r>
              <a:rPr lang="de-DE" dirty="0" err="1" smtClean="0"/>
              <a:t>pretium</a:t>
            </a:r>
            <a:r>
              <a:rPr lang="de-DE" dirty="0" smtClean="0"/>
              <a:t> </a:t>
            </a:r>
            <a:r>
              <a:rPr lang="de-DE" dirty="0" err="1" smtClean="0"/>
              <a:t>quis</a:t>
            </a:r>
            <a:r>
              <a:rPr lang="de-DE" dirty="0" smtClean="0"/>
              <a:t>, </a:t>
            </a:r>
            <a:r>
              <a:rPr lang="de-DE" dirty="0" err="1" smtClean="0"/>
              <a:t>sem</a:t>
            </a:r>
            <a:r>
              <a:rPr lang="de-DE" dirty="0" smtClean="0"/>
              <a:t>. </a:t>
            </a:r>
            <a:r>
              <a:rPr lang="de-DE" dirty="0" err="1" smtClean="0"/>
              <a:t>Nulla</a:t>
            </a:r>
            <a:r>
              <a:rPr lang="de-DE" dirty="0" smtClean="0"/>
              <a:t> </a:t>
            </a:r>
            <a:r>
              <a:rPr lang="de-DE" dirty="0" err="1" smtClean="0"/>
              <a:t>consequat</a:t>
            </a:r>
            <a:r>
              <a:rPr lang="de-DE" dirty="0" smtClean="0"/>
              <a:t> </a:t>
            </a:r>
            <a:r>
              <a:rPr lang="de-DE" dirty="0" err="1" smtClean="0"/>
              <a:t>massa</a:t>
            </a:r>
            <a:r>
              <a:rPr lang="de-DE" dirty="0" smtClean="0"/>
              <a:t> </a:t>
            </a:r>
            <a:r>
              <a:rPr lang="de-DE" dirty="0" err="1" smtClean="0"/>
              <a:t>quis</a:t>
            </a:r>
            <a:r>
              <a:rPr lang="de-DE" dirty="0" smtClean="0"/>
              <a:t> </a:t>
            </a:r>
            <a:r>
              <a:rPr lang="de-DE" dirty="0" err="1" smtClean="0"/>
              <a:t>enim</a:t>
            </a:r>
            <a:r>
              <a:rPr lang="de-DE" dirty="0" smtClean="0"/>
              <a:t>. </a:t>
            </a:r>
          </a:p>
          <a:p>
            <a:r>
              <a:rPr lang="de-DE" dirty="0" err="1" smtClean="0"/>
              <a:t>Lorem</a:t>
            </a:r>
            <a:r>
              <a:rPr lang="de-DE" dirty="0" smtClean="0"/>
              <a:t> </a:t>
            </a:r>
            <a:r>
              <a:rPr lang="de-DE" dirty="0" err="1" smtClean="0"/>
              <a:t>ipsum</a:t>
            </a:r>
            <a:r>
              <a:rPr lang="de-DE" dirty="0" smtClean="0"/>
              <a:t> </a:t>
            </a:r>
            <a:r>
              <a:rPr lang="de-DE" dirty="0" err="1" smtClean="0"/>
              <a:t>dolor</a:t>
            </a:r>
            <a:r>
              <a:rPr lang="de-DE" dirty="0" smtClean="0"/>
              <a:t> </a:t>
            </a:r>
            <a:r>
              <a:rPr lang="de-DE" dirty="0" err="1" smtClean="0"/>
              <a:t>sit</a:t>
            </a:r>
            <a:r>
              <a:rPr lang="de-DE" dirty="0" smtClean="0"/>
              <a:t> </a:t>
            </a:r>
            <a:r>
              <a:rPr lang="de-DE" dirty="0" err="1" smtClean="0"/>
              <a:t>amet</a:t>
            </a:r>
            <a:r>
              <a:rPr lang="de-DE" dirty="0" smtClean="0"/>
              <a:t>, </a:t>
            </a:r>
            <a:r>
              <a:rPr lang="de-DE" dirty="0" err="1" smtClean="0"/>
              <a:t>consectetuer</a:t>
            </a:r>
            <a:r>
              <a:rPr lang="de-DE" dirty="0" smtClean="0"/>
              <a:t> </a:t>
            </a:r>
            <a:r>
              <a:rPr lang="de-DE" dirty="0" err="1" smtClean="0"/>
              <a:t>adipiscing</a:t>
            </a:r>
            <a:r>
              <a:rPr lang="de-DE" dirty="0" smtClean="0"/>
              <a:t> </a:t>
            </a:r>
            <a:r>
              <a:rPr lang="de-DE" dirty="0" err="1" smtClean="0"/>
              <a:t>elit</a:t>
            </a:r>
            <a:r>
              <a:rPr lang="de-DE" dirty="0" smtClean="0"/>
              <a:t>. </a:t>
            </a:r>
            <a:r>
              <a:rPr lang="de-DE" dirty="0" err="1" smtClean="0"/>
              <a:t>Aenean</a:t>
            </a:r>
            <a:r>
              <a:rPr lang="de-DE" dirty="0" smtClean="0"/>
              <a:t> commodo </a:t>
            </a:r>
            <a:r>
              <a:rPr lang="de-DE" dirty="0" err="1" smtClean="0"/>
              <a:t>ligula</a:t>
            </a:r>
            <a:r>
              <a:rPr lang="de-DE" dirty="0" smtClean="0"/>
              <a:t> </a:t>
            </a:r>
            <a:r>
              <a:rPr lang="de-DE" dirty="0" err="1" smtClean="0"/>
              <a:t>eget</a:t>
            </a:r>
            <a:r>
              <a:rPr lang="de-DE" dirty="0" smtClean="0"/>
              <a:t> </a:t>
            </a:r>
            <a:r>
              <a:rPr lang="de-DE" dirty="0" err="1" smtClean="0"/>
              <a:t>dolor</a:t>
            </a:r>
            <a:r>
              <a:rPr lang="de-DE" dirty="0" smtClean="0"/>
              <a:t>. </a:t>
            </a:r>
            <a:r>
              <a:rPr lang="de-DE" dirty="0" err="1" smtClean="0"/>
              <a:t>Aenean</a:t>
            </a:r>
            <a:r>
              <a:rPr lang="de-DE" dirty="0" smtClean="0"/>
              <a:t> </a:t>
            </a:r>
            <a:r>
              <a:rPr lang="de-DE" dirty="0" err="1" smtClean="0"/>
              <a:t>massa</a:t>
            </a:r>
            <a:r>
              <a:rPr lang="de-DE" dirty="0" smtClean="0"/>
              <a:t>. Cum </a:t>
            </a:r>
            <a:r>
              <a:rPr lang="de-DE" dirty="0" err="1" smtClean="0"/>
              <a:t>sociis</a:t>
            </a:r>
            <a:r>
              <a:rPr lang="de-DE" dirty="0" smtClean="0"/>
              <a:t> </a:t>
            </a:r>
            <a:r>
              <a:rPr lang="de-DE" dirty="0" err="1" smtClean="0"/>
              <a:t>natoque</a:t>
            </a:r>
            <a:r>
              <a:rPr lang="de-DE" dirty="0" smtClean="0"/>
              <a:t> </a:t>
            </a:r>
            <a:r>
              <a:rPr lang="de-DE" dirty="0" err="1" smtClean="0"/>
              <a:t>penatibus</a:t>
            </a:r>
            <a:r>
              <a:rPr lang="de-DE" dirty="0" smtClean="0"/>
              <a:t> et </a:t>
            </a:r>
            <a:r>
              <a:rPr lang="de-DE" dirty="0" err="1" smtClean="0"/>
              <a:t>magnis</a:t>
            </a:r>
            <a:r>
              <a:rPr lang="de-DE" dirty="0" smtClean="0"/>
              <a:t> </a:t>
            </a:r>
            <a:r>
              <a:rPr lang="de-DE" dirty="0" err="1" smtClean="0"/>
              <a:t>dis</a:t>
            </a:r>
            <a:r>
              <a:rPr lang="de-DE" dirty="0" smtClean="0"/>
              <a:t> </a:t>
            </a:r>
            <a:r>
              <a:rPr lang="de-DE" dirty="0" err="1" smtClean="0"/>
              <a:t>parturient</a:t>
            </a:r>
            <a:r>
              <a:rPr lang="de-DE" dirty="0" smtClean="0"/>
              <a:t> </a:t>
            </a:r>
            <a:r>
              <a:rPr lang="de-DE" dirty="0" err="1" smtClean="0"/>
              <a:t>montes</a:t>
            </a:r>
            <a:r>
              <a:rPr lang="de-DE" dirty="0" smtClean="0"/>
              <a:t>, </a:t>
            </a:r>
            <a:r>
              <a:rPr lang="de-DE" dirty="0" err="1" smtClean="0"/>
              <a:t>nascetur</a:t>
            </a:r>
            <a:r>
              <a:rPr lang="de-DE" dirty="0" smtClean="0"/>
              <a:t> </a:t>
            </a:r>
            <a:r>
              <a:rPr lang="de-DE" dirty="0" err="1" smtClean="0"/>
              <a:t>ridiculus</a:t>
            </a:r>
            <a:r>
              <a:rPr lang="de-DE" dirty="0" smtClean="0"/>
              <a:t> </a:t>
            </a:r>
            <a:r>
              <a:rPr lang="de-DE" dirty="0" err="1" smtClean="0"/>
              <a:t>mus</a:t>
            </a:r>
            <a:r>
              <a:rPr lang="de-DE" dirty="0" smtClean="0"/>
              <a:t>. </a:t>
            </a:r>
            <a:r>
              <a:rPr lang="de-DE" dirty="0" err="1" smtClean="0"/>
              <a:t>Donec</a:t>
            </a:r>
            <a:r>
              <a:rPr lang="de-DE" dirty="0" smtClean="0"/>
              <a:t> </a:t>
            </a:r>
            <a:r>
              <a:rPr lang="de-DE" dirty="0" err="1" smtClean="0"/>
              <a:t>quam</a:t>
            </a:r>
            <a:r>
              <a:rPr lang="de-DE" dirty="0" smtClean="0"/>
              <a:t> </a:t>
            </a:r>
            <a:r>
              <a:rPr lang="de-DE" dirty="0" err="1" smtClean="0"/>
              <a:t>felis</a:t>
            </a:r>
            <a:r>
              <a:rPr lang="de-DE" dirty="0" smtClean="0"/>
              <a:t>, </a:t>
            </a:r>
            <a:r>
              <a:rPr lang="de-DE" dirty="0" err="1" smtClean="0"/>
              <a:t>ultricies</a:t>
            </a:r>
            <a:r>
              <a:rPr lang="de-DE" dirty="0" smtClean="0"/>
              <a:t> </a:t>
            </a:r>
            <a:r>
              <a:rPr lang="de-DE" dirty="0" err="1" smtClean="0"/>
              <a:t>nec</a:t>
            </a:r>
            <a:r>
              <a:rPr lang="de-DE" dirty="0" smtClean="0"/>
              <a:t>, </a:t>
            </a:r>
            <a:r>
              <a:rPr lang="de-DE" dirty="0" err="1" smtClean="0"/>
              <a:t>pellentesque</a:t>
            </a:r>
            <a:r>
              <a:rPr lang="de-DE" dirty="0" smtClean="0"/>
              <a:t> </a:t>
            </a:r>
            <a:r>
              <a:rPr lang="de-DE" dirty="0" err="1" smtClean="0"/>
              <a:t>eu</a:t>
            </a:r>
            <a:r>
              <a:rPr lang="de-DE" dirty="0" smtClean="0"/>
              <a:t>, </a:t>
            </a:r>
            <a:r>
              <a:rPr lang="de-DE" dirty="0" err="1" smtClean="0"/>
              <a:t>pretium</a:t>
            </a:r>
            <a:r>
              <a:rPr lang="de-DE" dirty="0" smtClean="0"/>
              <a:t> </a:t>
            </a:r>
            <a:r>
              <a:rPr lang="de-DE" dirty="0" err="1" smtClean="0"/>
              <a:t>quis</a:t>
            </a:r>
            <a:r>
              <a:rPr lang="de-DE" dirty="0" smtClean="0"/>
              <a:t>, </a:t>
            </a:r>
            <a:r>
              <a:rPr lang="de-DE" dirty="0" err="1" smtClean="0"/>
              <a:t>sem</a:t>
            </a:r>
            <a:r>
              <a:rPr lang="de-DE" dirty="0" smtClean="0"/>
              <a:t>. </a:t>
            </a:r>
            <a:r>
              <a:rPr lang="de-DE" dirty="0" err="1" smtClean="0"/>
              <a:t>Nulla</a:t>
            </a:r>
            <a:r>
              <a:rPr lang="de-DE" dirty="0" smtClean="0"/>
              <a:t> </a:t>
            </a:r>
            <a:r>
              <a:rPr lang="de-DE" dirty="0" err="1" smtClean="0"/>
              <a:t>consequat</a:t>
            </a:r>
            <a:r>
              <a:rPr lang="de-DE" dirty="0" smtClean="0"/>
              <a:t> </a:t>
            </a:r>
            <a:r>
              <a:rPr lang="de-DE" dirty="0" err="1" smtClean="0"/>
              <a:t>massa</a:t>
            </a:r>
            <a:r>
              <a:rPr lang="de-DE" dirty="0" smtClean="0"/>
              <a:t> </a:t>
            </a:r>
            <a:r>
              <a:rPr lang="de-DE" dirty="0" err="1" smtClean="0"/>
              <a:t>quis</a:t>
            </a:r>
            <a:r>
              <a:rPr lang="de-DE" dirty="0" smtClean="0"/>
              <a:t> </a:t>
            </a:r>
            <a:r>
              <a:rPr lang="de-DE" dirty="0" err="1" smtClean="0"/>
              <a:t>enim</a:t>
            </a:r>
            <a:r>
              <a:rPr lang="de-DE" dirty="0" smtClean="0"/>
              <a:t>. </a:t>
            </a:r>
            <a:endParaRPr lang="de-DE" dirty="0"/>
          </a:p>
        </p:txBody>
      </p:sp>
      <p:sp>
        <p:nvSpPr>
          <p:cNvPr id="3" name="Titel 2"/>
          <p:cNvSpPr>
            <a:spLocks noGrp="1"/>
          </p:cNvSpPr>
          <p:nvPr>
            <p:ph type="title"/>
          </p:nvPr>
        </p:nvSpPr>
        <p:spPr/>
        <p:txBody>
          <a:bodyPr/>
          <a:lstStyle/>
          <a:p>
            <a:r>
              <a:rPr lang="de-DE" smtClean="0"/>
              <a:t>Beispielfolie mit einspaltigem Text</a:t>
            </a:r>
            <a:endParaRPr lang="de-DE" dirty="0"/>
          </a:p>
        </p:txBody>
      </p:sp>
      <p:grpSp>
        <p:nvGrpSpPr>
          <p:cNvPr id="6" name="Infofeld"/>
          <p:cNvGrpSpPr/>
          <p:nvPr/>
        </p:nvGrpSpPr>
        <p:grpSpPr>
          <a:xfrm>
            <a:off x="635000" y="-169027"/>
            <a:ext cx="5260287" cy="477888"/>
            <a:chOff x="635000" y="236033"/>
            <a:chExt cx="5260287" cy="477888"/>
          </a:xfrm>
        </p:grpSpPr>
        <p:sp>
          <p:nvSpPr>
            <p:cNvPr id="10" name="Textfeld 9"/>
            <p:cNvSpPr txBox="1"/>
            <p:nvPr/>
          </p:nvSpPr>
          <p:spPr>
            <a:xfrm>
              <a:off x="635000" y="236033"/>
              <a:ext cx="288000" cy="324000"/>
            </a:xfrm>
            <a:prstGeom prst="rect">
              <a:avLst/>
            </a:prstGeom>
            <a:solidFill>
              <a:srgbClr val="FF0000"/>
            </a:solidFill>
            <a:ln w="3175">
              <a:noFill/>
            </a:ln>
          </p:spPr>
          <p:txBody>
            <a:bodyPr wrap="none" lIns="72000" tIns="0" rIns="72000" bIns="36000" rtlCol="0">
              <a:noAutofit/>
            </a:bodyPr>
            <a:lstStyle/>
            <a:p>
              <a:pPr algn="ctr">
                <a:buClr>
                  <a:schemeClr val="accent1"/>
                </a:buClr>
                <a:buSzPct val="85000"/>
              </a:pPr>
              <a:r>
                <a:rPr lang="en-US" sz="2000" b="1" dirty="0" smtClean="0">
                  <a:solidFill>
                    <a:schemeClr val="bg1"/>
                  </a:solidFill>
                </a:rPr>
                <a:t>i</a:t>
              </a:r>
            </a:p>
          </p:txBody>
        </p:sp>
        <p:sp>
          <p:nvSpPr>
            <p:cNvPr id="11" name="Textfeld 10"/>
            <p:cNvSpPr txBox="1"/>
            <p:nvPr/>
          </p:nvSpPr>
          <p:spPr>
            <a:xfrm>
              <a:off x="1111172" y="252256"/>
              <a:ext cx="4784115" cy="461665"/>
            </a:xfrm>
            <a:prstGeom prst="rect">
              <a:avLst/>
            </a:prstGeom>
            <a:noFill/>
            <a:ln w="3175">
              <a:noFill/>
            </a:ln>
          </p:spPr>
          <p:txBody>
            <a:bodyPr wrap="square" lIns="0" tIns="0" rIns="0" bIns="0" rtlCol="0">
              <a:spAutoFit/>
            </a:bodyPr>
            <a:lstStyle/>
            <a:p>
              <a:pPr>
                <a:buClr>
                  <a:schemeClr val="accent1"/>
                </a:buClr>
                <a:buSzPct val="85000"/>
              </a:pPr>
              <a:r>
                <a:rPr lang="de-DE" sz="1000" dirty="0" smtClean="0">
                  <a:solidFill>
                    <a:srgbClr val="FF0000"/>
                  </a:solidFill>
                </a:rPr>
                <a:t>Fügen Sie eine Fußzeile über die Registerkarte “Einfügen” in der Gruppe “Text” auf “Kopf- und Fußzeile” ein! Fügen Sie den Text NICHT direkt auf der Folie und NICHT im Folienmaster ein!</a:t>
              </a:r>
            </a:p>
          </p:txBody>
        </p:sp>
      </p:grpSp>
      <p:sp>
        <p:nvSpPr>
          <p:cNvPr id="7" name="Foliennummernplatzhalter 6"/>
          <p:cNvSpPr>
            <a:spLocks noGrp="1"/>
          </p:cNvSpPr>
          <p:nvPr>
            <p:ph type="sldNum" sz="quarter" idx="12"/>
          </p:nvPr>
        </p:nvSpPr>
        <p:spPr/>
        <p:txBody>
          <a:bodyPr/>
          <a:lstStyle/>
          <a:p>
            <a:fld id="{A5FE0BE9-2605-47C0-8F30-F383CC1BC3CC}" type="slidenum">
              <a:rPr lang="de-DE" smtClean="0"/>
              <a:t>21</a:t>
            </a:fld>
            <a:endParaRPr lang="de-DE"/>
          </a:p>
        </p:txBody>
      </p:sp>
    </p:spTree>
    <p:extLst>
      <p:ext uri="{BB962C8B-B14F-4D97-AF65-F5344CB8AC3E}">
        <p14:creationId xmlns:p14="http://schemas.microsoft.com/office/powerpoint/2010/main" val="3276756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fld id="{D166AF16-3434-4B75-8D07-9A7B2EBD11C7}" type="datetime3">
              <a:rPr lang="de-DE" smtClean="0"/>
              <a:t>30/08/18</a:t>
            </a:fld>
            <a:endParaRPr lang="en-US" dirty="0"/>
          </a:p>
        </p:txBody>
      </p:sp>
      <p:sp>
        <p:nvSpPr>
          <p:cNvPr id="6" name="Fußzeilenplatzhalter 5"/>
          <p:cNvSpPr>
            <a:spLocks noGrp="1"/>
          </p:cNvSpPr>
          <p:nvPr>
            <p:ph type="ftr" sz="quarter" idx="11"/>
          </p:nvPr>
        </p:nvSpPr>
        <p:spPr/>
        <p:txBody>
          <a:bodyPr/>
          <a:lstStyle/>
          <a:p>
            <a:r>
              <a:rPr lang="en-US" smtClean="0"/>
              <a:t>| Angela Stöckert | Arvato Systems | Berufsakademie Sachsen </a:t>
            </a:r>
            <a:endParaRPr lang="en-US" dirty="0"/>
          </a:p>
        </p:txBody>
      </p:sp>
      <p:sp>
        <p:nvSpPr>
          <p:cNvPr id="3" name="Titel 2"/>
          <p:cNvSpPr>
            <a:spLocks noGrp="1"/>
          </p:cNvSpPr>
          <p:nvPr>
            <p:ph type="title"/>
          </p:nvPr>
        </p:nvSpPr>
        <p:spPr/>
        <p:txBody>
          <a:bodyPr/>
          <a:lstStyle/>
          <a:p>
            <a:r>
              <a:rPr lang="de-DE" smtClean="0"/>
              <a:t>Beispielfolie mit zweispaltigem Text</a:t>
            </a:r>
            <a:endParaRPr lang="en-US" dirty="0"/>
          </a:p>
        </p:txBody>
      </p:sp>
      <p:sp>
        <p:nvSpPr>
          <p:cNvPr id="12" name="Textplatzhalter 1"/>
          <p:cNvSpPr txBox="1">
            <a:spLocks/>
          </p:cNvSpPr>
          <p:nvPr/>
        </p:nvSpPr>
        <p:spPr>
          <a:xfrm>
            <a:off x="630000" y="1260000"/>
            <a:ext cx="5270400" cy="4265783"/>
          </a:xfrm>
          <a:prstGeom prst="rect">
            <a:avLst/>
          </a:prstGeom>
        </p:spPr>
        <p:txBody>
          <a:bodyPr vert="horz" wrap="square" lIns="0" tIns="0" rIns="0" bIns="0" rtlCol="0">
            <a:spAutoFit/>
          </a:bodyPr>
          <a:lstStyle>
            <a:lvl1pPr marL="0" indent="0" algn="l" defTabSz="806501" rtl="0" eaLnBrk="1" latinLnBrk="0" hangingPunct="1">
              <a:spcBef>
                <a:spcPct val="20000"/>
              </a:spcBef>
              <a:buClr>
                <a:schemeClr val="accent1"/>
              </a:buClr>
              <a:buSzPct val="85000"/>
              <a:buFont typeface="Wingdings 3" panose="05040102010807070707" pitchFamily="18" charset="2"/>
              <a:buNone/>
              <a:tabLst/>
              <a:defRPr lang="de-DE" sz="2000" kern="1200" cap="none" baseline="0" dirty="0" smtClean="0">
                <a:solidFill>
                  <a:schemeClr val="tx1"/>
                </a:solidFill>
                <a:latin typeface="+mn-lt"/>
                <a:ea typeface="+mn-ea"/>
                <a:cs typeface="+mn-cs"/>
              </a:defRPr>
            </a:lvl1pPr>
            <a:lvl2pPr marL="0" indent="0" algn="l" defTabSz="806501" rtl="0" eaLnBrk="1" latinLnBrk="0" hangingPunct="1">
              <a:spcBef>
                <a:spcPct val="20000"/>
              </a:spcBef>
              <a:buClr>
                <a:schemeClr val="accent1"/>
              </a:buClr>
              <a:buSzPct val="85000"/>
              <a:buFont typeface="Symbol" panose="05050102010706020507" pitchFamily="18" charset="2"/>
              <a:buNone/>
              <a:defRPr lang="de-DE" sz="2000" b="0" kern="1200" cap="all" baseline="0" dirty="0" smtClean="0">
                <a:solidFill>
                  <a:schemeClr val="accent1"/>
                </a:solidFill>
                <a:latin typeface="+mn-lt"/>
                <a:ea typeface="+mn-ea"/>
                <a:cs typeface="+mn-cs"/>
              </a:defRPr>
            </a:lvl2pPr>
            <a:lvl3pPr marL="355600" indent="-355600" algn="l" defTabSz="806501" rtl="0" eaLnBrk="1" latinLnBrk="0" hangingPunct="1">
              <a:spcBef>
                <a:spcPct val="20000"/>
              </a:spcBef>
              <a:buClr>
                <a:schemeClr val="accent1"/>
              </a:buClr>
              <a:buSzPct val="85000"/>
              <a:buFont typeface="Wingdings 3" panose="05040102010807070707" pitchFamily="18" charset="2"/>
              <a:buChar char="Ò"/>
              <a:defRPr lang="de-DE" sz="2000" kern="1200" dirty="0" smtClean="0">
                <a:solidFill>
                  <a:schemeClr val="tx1"/>
                </a:solidFill>
                <a:latin typeface="+mn-lt"/>
                <a:ea typeface="+mn-ea"/>
                <a:cs typeface="+mn-cs"/>
              </a:defRPr>
            </a:lvl3pPr>
            <a:lvl4pPr marL="538163" indent="-182563" algn="l" defTabSz="806501" rtl="0" eaLnBrk="1" latinLnBrk="0" hangingPunct="1">
              <a:spcBef>
                <a:spcPct val="20000"/>
              </a:spcBef>
              <a:buClr>
                <a:schemeClr val="accent1"/>
              </a:buClr>
              <a:buSzPct val="85000"/>
              <a:buFont typeface="Symbol" panose="05050102010706020507" pitchFamily="18" charset="2"/>
              <a:buChar char="-"/>
              <a:defRPr sz="1800" kern="1200">
                <a:solidFill>
                  <a:schemeClr val="tx1"/>
                </a:solidFill>
                <a:latin typeface="+mn-lt"/>
                <a:ea typeface="+mn-ea"/>
                <a:cs typeface="+mn-cs"/>
              </a:defRPr>
            </a:lvl4pPr>
            <a:lvl5pPr marL="720725" indent="-182563" algn="l" defTabSz="806501" rtl="0" eaLnBrk="1" latinLnBrk="0" hangingPunct="1">
              <a:spcBef>
                <a:spcPct val="20000"/>
              </a:spcBef>
              <a:buClr>
                <a:schemeClr val="accent1"/>
              </a:buClr>
              <a:buSzPct val="85000"/>
              <a:buFont typeface="Symbol" panose="05050102010706020507" pitchFamily="18" charset="2"/>
              <a:buChar char="-"/>
              <a:defRPr sz="1600" kern="1200" cap="none" baseline="0">
                <a:solidFill>
                  <a:schemeClr val="tx1"/>
                </a:solidFill>
                <a:latin typeface="+mn-lt"/>
                <a:ea typeface="+mn-ea"/>
                <a:cs typeface="+mn-cs"/>
              </a:defRPr>
            </a:lvl5pPr>
            <a:lvl6pPr marL="896938" indent="-177800" algn="l" defTabSz="806501" rtl="0" eaLnBrk="1" latinLnBrk="0" hangingPunct="1">
              <a:spcBef>
                <a:spcPct val="20000"/>
              </a:spcBef>
              <a:buClr>
                <a:schemeClr val="accent1"/>
              </a:buClr>
              <a:buSzPct val="85000"/>
              <a:buFont typeface="Symbol" panose="05050102010706020507" pitchFamily="18" charset="2"/>
              <a:buChar char="-"/>
              <a:defRPr sz="1600" kern="1200">
                <a:solidFill>
                  <a:schemeClr val="tx1"/>
                </a:solidFill>
                <a:latin typeface="+mn-lt"/>
                <a:ea typeface="+mn-ea"/>
                <a:cs typeface="+mn-cs"/>
              </a:defRPr>
            </a:lvl6pPr>
            <a:lvl7pPr marL="1074738" indent="-177800" algn="l" defTabSz="806501" rtl="0" eaLnBrk="1" latinLnBrk="0" hangingPunct="1">
              <a:spcBef>
                <a:spcPct val="20000"/>
              </a:spcBef>
              <a:buClr>
                <a:schemeClr val="accent1"/>
              </a:buClr>
              <a:buSzPct val="85000"/>
              <a:buFont typeface="Symbol" panose="05050102010706020507" pitchFamily="18" charset="2"/>
              <a:buChar char="-"/>
              <a:defRPr sz="1600" kern="1200">
                <a:solidFill>
                  <a:schemeClr val="tx1"/>
                </a:solidFill>
                <a:latin typeface="+mn-lt"/>
                <a:ea typeface="+mn-ea"/>
                <a:cs typeface="+mn-cs"/>
              </a:defRPr>
            </a:lvl7pPr>
            <a:lvl8pPr marL="1076325" indent="-184150" algn="l" defTabSz="806501" rtl="0" eaLnBrk="1" latinLnBrk="0" hangingPunct="1">
              <a:spcBef>
                <a:spcPct val="20000"/>
              </a:spcBef>
              <a:buClr>
                <a:schemeClr val="accent1"/>
              </a:buClr>
              <a:buFont typeface="Symbol" panose="05050102010706020507" pitchFamily="18" charset="2"/>
              <a:buChar char="-"/>
              <a:defRPr sz="1600" kern="1200">
                <a:solidFill>
                  <a:schemeClr val="tx1"/>
                </a:solidFill>
                <a:latin typeface="+mn-lt"/>
                <a:ea typeface="+mn-ea"/>
                <a:cs typeface="+mn-cs"/>
              </a:defRPr>
            </a:lvl8pPr>
            <a:lvl9pPr marL="1076325" indent="-184150" algn="l" defTabSz="806501" rtl="0" eaLnBrk="1" latinLnBrk="0" hangingPunct="1">
              <a:spcBef>
                <a:spcPct val="20000"/>
              </a:spcBef>
              <a:buClr>
                <a:schemeClr val="accent1"/>
              </a:buClr>
              <a:buFont typeface="Symbol" panose="05050102010706020507" pitchFamily="18" charset="2"/>
              <a:buChar char="-"/>
              <a:defRPr sz="1600" kern="1200" baseline="0">
                <a:solidFill>
                  <a:schemeClr val="tx1"/>
                </a:solidFill>
                <a:latin typeface="+mn-lt"/>
                <a:ea typeface="+mn-ea"/>
                <a:cs typeface="+mn-cs"/>
              </a:defRPr>
            </a:lvl9pPr>
          </a:lstStyle>
          <a:p>
            <a:pPr lvl="1"/>
            <a:r>
              <a:rPr lang="de-DE" sz="1800" dirty="0" smtClean="0"/>
              <a:t>Die Listenebenen</a:t>
            </a:r>
          </a:p>
          <a:p>
            <a:r>
              <a:rPr lang="de-DE" sz="1800" dirty="0" smtClean="0"/>
              <a:t>Text ist auf dieser Folie unterschiedlich formatiert. </a:t>
            </a:r>
            <a:br>
              <a:rPr lang="de-DE" sz="1800" dirty="0" smtClean="0"/>
            </a:br>
            <a:r>
              <a:rPr lang="de-DE" sz="1800" dirty="0" smtClean="0"/>
              <a:t>Die erste Ebene enthält Kopiertext, Calibri, 20 </a:t>
            </a:r>
            <a:r>
              <a:rPr lang="de-DE" sz="1800" dirty="0" err="1" smtClean="0"/>
              <a:t>pt</a:t>
            </a:r>
            <a:r>
              <a:rPr lang="de-DE" sz="1800" dirty="0" smtClean="0"/>
              <a:t>, schwarz. </a:t>
            </a:r>
          </a:p>
          <a:p>
            <a:r>
              <a:rPr lang="de-DE" sz="1800" dirty="0" smtClean="0"/>
              <a:t>Ebene 2 ist die Unterüberschrift, Calibri, 20 </a:t>
            </a:r>
            <a:r>
              <a:rPr lang="de-DE" sz="1800" dirty="0" err="1" smtClean="0"/>
              <a:t>pt</a:t>
            </a:r>
            <a:r>
              <a:rPr lang="de-DE" sz="1800" dirty="0" smtClean="0"/>
              <a:t>, kursiv, blau. Die dritte Ebene enthält Aufzählungszeichen in Form blauer Pfeile, Calibri, 20 </a:t>
            </a:r>
            <a:r>
              <a:rPr lang="de-DE" sz="1800" dirty="0" err="1" smtClean="0"/>
              <a:t>pt</a:t>
            </a:r>
            <a:r>
              <a:rPr lang="de-DE" sz="1800" dirty="0" smtClean="0"/>
              <a:t>, schwarz. </a:t>
            </a:r>
            <a:br>
              <a:rPr lang="de-DE" sz="1800" dirty="0" smtClean="0"/>
            </a:br>
            <a:r>
              <a:rPr lang="de-DE" sz="1800" dirty="0" smtClean="0"/>
              <a:t>Ebene 4, Aufzählungszeichen, dünne Linie, Calibri, 18 </a:t>
            </a:r>
            <a:r>
              <a:rPr lang="de-DE" sz="1800" dirty="0" err="1" smtClean="0"/>
              <a:t>pt</a:t>
            </a:r>
            <a:r>
              <a:rPr lang="de-DE" sz="1800" dirty="0" smtClean="0"/>
              <a:t>, schwarz. </a:t>
            </a:r>
            <a:br>
              <a:rPr lang="de-DE" sz="1800" dirty="0" smtClean="0"/>
            </a:br>
            <a:r>
              <a:rPr lang="de-DE" sz="1800" dirty="0" smtClean="0"/>
              <a:t>Ebene 5, Aufzählungszeichen, dünne Linie, Calibri, 16 </a:t>
            </a:r>
            <a:r>
              <a:rPr lang="de-DE" sz="1800" dirty="0" err="1" smtClean="0"/>
              <a:t>pt</a:t>
            </a:r>
            <a:r>
              <a:rPr lang="de-DE" sz="1800" dirty="0" smtClean="0"/>
              <a:t>, schwarz.</a:t>
            </a:r>
            <a:br>
              <a:rPr lang="de-DE" sz="1800" dirty="0" smtClean="0"/>
            </a:br>
            <a:r>
              <a:rPr lang="de-DE" sz="1800" dirty="0" smtClean="0"/>
              <a:t>Ebene 6, Aufzählungszeichen, dünne Linie, Calibri, 16 </a:t>
            </a:r>
            <a:r>
              <a:rPr lang="de-DE" sz="1800" dirty="0" err="1" smtClean="0"/>
              <a:t>pt</a:t>
            </a:r>
            <a:r>
              <a:rPr lang="de-DE" sz="1800" dirty="0" smtClean="0"/>
              <a:t>, schwarz.</a:t>
            </a:r>
            <a:br>
              <a:rPr lang="de-DE" sz="1800" dirty="0" smtClean="0"/>
            </a:br>
            <a:r>
              <a:rPr lang="de-DE" sz="1800" dirty="0" smtClean="0"/>
              <a:t>Level 7, Aufzählungszeichen, dünne Linie, Calibri, 16 </a:t>
            </a:r>
            <a:r>
              <a:rPr lang="de-DE" sz="1800" dirty="0" err="1" smtClean="0"/>
              <a:t>pt</a:t>
            </a:r>
            <a:r>
              <a:rPr lang="de-DE" sz="1800" dirty="0" smtClean="0"/>
              <a:t>, schwarz.</a:t>
            </a:r>
            <a:endParaRPr lang="de-DE" sz="1800" dirty="0"/>
          </a:p>
        </p:txBody>
      </p:sp>
      <p:sp>
        <p:nvSpPr>
          <p:cNvPr id="13" name="Inhaltsplatzhalter 3"/>
          <p:cNvSpPr txBox="1">
            <a:spLocks/>
          </p:cNvSpPr>
          <p:nvPr/>
        </p:nvSpPr>
        <p:spPr>
          <a:xfrm>
            <a:off x="6278400" y="1260000"/>
            <a:ext cx="5270400" cy="3373231"/>
          </a:xfrm>
          <a:prstGeom prst="rect">
            <a:avLst/>
          </a:prstGeom>
        </p:spPr>
        <p:txBody>
          <a:bodyPr vert="horz" wrap="square" lIns="0" tIns="0" rIns="0" bIns="0" rtlCol="0">
            <a:spAutoFit/>
          </a:bodyPr>
          <a:lstStyle>
            <a:lvl1pPr marL="0" indent="0" algn="l" defTabSz="806501" rtl="0" eaLnBrk="1" latinLnBrk="0" hangingPunct="1">
              <a:spcBef>
                <a:spcPct val="20000"/>
              </a:spcBef>
              <a:buClr>
                <a:schemeClr val="accent1"/>
              </a:buClr>
              <a:buSzPct val="85000"/>
              <a:buFont typeface="Wingdings 3" panose="05040102010807070707" pitchFamily="18" charset="2"/>
              <a:buNone/>
              <a:tabLst/>
              <a:defRPr lang="de-DE" sz="2000" kern="1200" cap="none" baseline="0" dirty="0" smtClean="0">
                <a:solidFill>
                  <a:schemeClr val="tx1"/>
                </a:solidFill>
                <a:latin typeface="+mn-lt"/>
                <a:ea typeface="+mn-ea"/>
                <a:cs typeface="+mn-cs"/>
              </a:defRPr>
            </a:lvl1pPr>
            <a:lvl2pPr marL="0" indent="0" algn="l" defTabSz="806501" rtl="0" eaLnBrk="1" latinLnBrk="0" hangingPunct="1">
              <a:spcBef>
                <a:spcPct val="20000"/>
              </a:spcBef>
              <a:buClr>
                <a:schemeClr val="accent1"/>
              </a:buClr>
              <a:buSzPct val="85000"/>
              <a:buFont typeface="Symbol" panose="05050102010706020507" pitchFamily="18" charset="2"/>
              <a:buNone/>
              <a:defRPr lang="de-DE" sz="2000" b="0" kern="1200" cap="all" baseline="0" dirty="0" smtClean="0">
                <a:solidFill>
                  <a:schemeClr val="accent1"/>
                </a:solidFill>
                <a:latin typeface="+mn-lt"/>
                <a:ea typeface="+mn-ea"/>
                <a:cs typeface="+mn-cs"/>
              </a:defRPr>
            </a:lvl2pPr>
            <a:lvl3pPr marL="355600" indent="-355600" algn="l" defTabSz="806501" rtl="0" eaLnBrk="1" latinLnBrk="0" hangingPunct="1">
              <a:spcBef>
                <a:spcPct val="20000"/>
              </a:spcBef>
              <a:buClr>
                <a:schemeClr val="accent1"/>
              </a:buClr>
              <a:buSzPct val="85000"/>
              <a:buFont typeface="Wingdings 3" panose="05040102010807070707" pitchFamily="18" charset="2"/>
              <a:buChar char="Ò"/>
              <a:defRPr lang="de-DE" sz="2000" kern="1200" dirty="0" smtClean="0">
                <a:solidFill>
                  <a:schemeClr val="tx1"/>
                </a:solidFill>
                <a:latin typeface="+mn-lt"/>
                <a:ea typeface="+mn-ea"/>
                <a:cs typeface="+mn-cs"/>
              </a:defRPr>
            </a:lvl3pPr>
            <a:lvl4pPr marL="538163" indent="-182563" algn="l" defTabSz="806501" rtl="0" eaLnBrk="1" latinLnBrk="0" hangingPunct="1">
              <a:spcBef>
                <a:spcPct val="20000"/>
              </a:spcBef>
              <a:buClr>
                <a:schemeClr val="accent1"/>
              </a:buClr>
              <a:buSzPct val="85000"/>
              <a:buFont typeface="Symbol" panose="05050102010706020507" pitchFamily="18" charset="2"/>
              <a:buChar char="-"/>
              <a:defRPr sz="1800" kern="1200">
                <a:solidFill>
                  <a:schemeClr val="tx1"/>
                </a:solidFill>
                <a:latin typeface="+mn-lt"/>
                <a:ea typeface="+mn-ea"/>
                <a:cs typeface="+mn-cs"/>
              </a:defRPr>
            </a:lvl4pPr>
            <a:lvl5pPr marL="720725" indent="-182563" algn="l" defTabSz="806501" rtl="0" eaLnBrk="1" latinLnBrk="0" hangingPunct="1">
              <a:spcBef>
                <a:spcPct val="20000"/>
              </a:spcBef>
              <a:buClr>
                <a:schemeClr val="accent1"/>
              </a:buClr>
              <a:buSzPct val="85000"/>
              <a:buFont typeface="Symbol" panose="05050102010706020507" pitchFamily="18" charset="2"/>
              <a:buChar char="-"/>
              <a:defRPr sz="1600" kern="1200" cap="none" baseline="0">
                <a:solidFill>
                  <a:schemeClr val="tx1"/>
                </a:solidFill>
                <a:latin typeface="+mn-lt"/>
                <a:ea typeface="+mn-ea"/>
                <a:cs typeface="+mn-cs"/>
              </a:defRPr>
            </a:lvl5pPr>
            <a:lvl6pPr marL="896938" indent="-177800" algn="l" defTabSz="806501" rtl="0" eaLnBrk="1" latinLnBrk="0" hangingPunct="1">
              <a:spcBef>
                <a:spcPct val="20000"/>
              </a:spcBef>
              <a:buClr>
                <a:schemeClr val="accent1"/>
              </a:buClr>
              <a:buSzPct val="85000"/>
              <a:buFont typeface="Symbol" panose="05050102010706020507" pitchFamily="18" charset="2"/>
              <a:buChar char="-"/>
              <a:defRPr sz="1600" kern="1200">
                <a:solidFill>
                  <a:schemeClr val="tx1"/>
                </a:solidFill>
                <a:latin typeface="+mn-lt"/>
                <a:ea typeface="+mn-ea"/>
                <a:cs typeface="+mn-cs"/>
              </a:defRPr>
            </a:lvl6pPr>
            <a:lvl7pPr marL="1074738" indent="-177800" algn="l" defTabSz="806501" rtl="0" eaLnBrk="1" latinLnBrk="0" hangingPunct="1">
              <a:spcBef>
                <a:spcPct val="20000"/>
              </a:spcBef>
              <a:buClr>
                <a:schemeClr val="accent1"/>
              </a:buClr>
              <a:buSzPct val="85000"/>
              <a:buFont typeface="Symbol" panose="05050102010706020507" pitchFamily="18" charset="2"/>
              <a:buChar char="-"/>
              <a:defRPr sz="1600" kern="1200">
                <a:solidFill>
                  <a:schemeClr val="tx1"/>
                </a:solidFill>
                <a:latin typeface="+mn-lt"/>
                <a:ea typeface="+mn-ea"/>
                <a:cs typeface="+mn-cs"/>
              </a:defRPr>
            </a:lvl7pPr>
            <a:lvl8pPr marL="1076325" indent="-184150" algn="l" defTabSz="806501" rtl="0" eaLnBrk="1" latinLnBrk="0" hangingPunct="1">
              <a:spcBef>
                <a:spcPct val="20000"/>
              </a:spcBef>
              <a:buClr>
                <a:schemeClr val="accent1"/>
              </a:buClr>
              <a:buFont typeface="Symbol" panose="05050102010706020507" pitchFamily="18" charset="2"/>
              <a:buChar char="-"/>
              <a:defRPr sz="1600" kern="1200">
                <a:solidFill>
                  <a:schemeClr val="tx1"/>
                </a:solidFill>
                <a:latin typeface="+mn-lt"/>
                <a:ea typeface="+mn-ea"/>
                <a:cs typeface="+mn-cs"/>
              </a:defRPr>
            </a:lvl8pPr>
            <a:lvl9pPr marL="1076325" indent="-184150" algn="l" defTabSz="806501" rtl="0" eaLnBrk="1" latinLnBrk="0" hangingPunct="1">
              <a:spcBef>
                <a:spcPct val="20000"/>
              </a:spcBef>
              <a:buClr>
                <a:schemeClr val="accent1"/>
              </a:buClr>
              <a:buFont typeface="Symbol" panose="05050102010706020507" pitchFamily="18" charset="2"/>
              <a:buChar char="-"/>
              <a:defRPr sz="1600" kern="1200" baseline="0">
                <a:solidFill>
                  <a:schemeClr val="tx1"/>
                </a:solidFill>
                <a:latin typeface="+mn-lt"/>
                <a:ea typeface="+mn-ea"/>
                <a:cs typeface="+mn-cs"/>
              </a:defRPr>
            </a:lvl9pPr>
          </a:lstStyle>
          <a:p>
            <a:r>
              <a:rPr lang="de-DE" dirty="0" smtClean="0"/>
              <a:t>Die erste Ebene enthält normalen Kopiertext.</a:t>
            </a:r>
          </a:p>
          <a:p>
            <a:pPr lvl="1"/>
            <a:r>
              <a:rPr lang="de-DE" dirty="0" smtClean="0"/>
              <a:t>Die Zweite Ebene. Die Unterüberschrift.</a:t>
            </a:r>
          </a:p>
          <a:p>
            <a:pPr lvl="2"/>
            <a:r>
              <a:rPr lang="de-DE" dirty="0" smtClean="0"/>
              <a:t>Die dritte Ebene enthält Aufzählungszeichen. Diese haben die Form eines Pfeils.</a:t>
            </a:r>
          </a:p>
          <a:p>
            <a:pPr lvl="3"/>
            <a:r>
              <a:rPr lang="de-DE" dirty="0" smtClean="0"/>
              <a:t>Die vierte und fünfte Ebene hat ein anderes Aufzählungszeichen und eine kleinere Schriftgröße.</a:t>
            </a:r>
          </a:p>
          <a:p>
            <a:pPr lvl="4"/>
            <a:r>
              <a:rPr lang="de-DE" dirty="0" smtClean="0"/>
              <a:t>Die vierte und fünfte Ebene hat ein anderes Aufzählungszeichen und eine kleinere Schriftgröße.</a:t>
            </a:r>
          </a:p>
          <a:p>
            <a:pPr lvl="5" indent="-182563">
              <a:defRPr/>
            </a:pPr>
            <a:r>
              <a:rPr lang="de-DE" dirty="0" smtClean="0"/>
              <a:t>Falls erforderlich gibt es auch eine sechste</a:t>
            </a:r>
          </a:p>
          <a:p>
            <a:pPr lvl="6" indent="-182563">
              <a:defRPr/>
            </a:pPr>
            <a:r>
              <a:rPr lang="de-DE" dirty="0" smtClean="0"/>
              <a:t>und siebte Ebene.</a:t>
            </a:r>
            <a:endParaRPr lang="de-DE" dirty="0"/>
          </a:p>
        </p:txBody>
      </p:sp>
      <p:sp>
        <p:nvSpPr>
          <p:cNvPr id="2" name="Foliennummernplatzhalter 1"/>
          <p:cNvSpPr>
            <a:spLocks noGrp="1"/>
          </p:cNvSpPr>
          <p:nvPr>
            <p:ph type="sldNum" sz="quarter" idx="12"/>
          </p:nvPr>
        </p:nvSpPr>
        <p:spPr/>
        <p:txBody>
          <a:bodyPr/>
          <a:lstStyle/>
          <a:p>
            <a:fld id="{A5FE0BE9-2605-47C0-8F30-F383CC1BC3CC}" type="slidenum">
              <a:rPr lang="de-DE" smtClean="0"/>
              <a:t>22</a:t>
            </a:fld>
            <a:endParaRPr lang="de-DE"/>
          </a:p>
        </p:txBody>
      </p:sp>
    </p:spTree>
    <p:extLst>
      <p:ext uri="{BB962C8B-B14F-4D97-AF65-F5344CB8AC3E}">
        <p14:creationId xmlns:p14="http://schemas.microsoft.com/office/powerpoint/2010/main" val="2059909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37158" y="3423667"/>
            <a:ext cx="10919504" cy="773295"/>
          </a:xfrm>
        </p:spPr>
        <p:txBody>
          <a:bodyPr/>
          <a:lstStyle/>
          <a:p>
            <a:r>
              <a:rPr lang="de-DE" dirty="0" smtClean="0"/>
              <a:t>Fakten-Folien</a:t>
            </a:r>
            <a:endParaRPr lang="de-DE" dirty="0"/>
          </a:p>
        </p:txBody>
      </p:sp>
      <p:sp>
        <p:nvSpPr>
          <p:cNvPr id="3" name="Datumsplatzhalter 2"/>
          <p:cNvSpPr>
            <a:spLocks noGrp="1"/>
          </p:cNvSpPr>
          <p:nvPr>
            <p:ph type="dt" sz="half" idx="10"/>
          </p:nvPr>
        </p:nvSpPr>
        <p:spPr/>
        <p:txBody>
          <a:bodyPr/>
          <a:lstStyle/>
          <a:p>
            <a:fld id="{6D5FCB97-3475-41B3-A08F-A441E0F4FA82}" type="datetime3">
              <a:rPr lang="de-DE" smtClean="0"/>
              <a:t>30/08/18</a:t>
            </a:fld>
            <a:endParaRPr lang="en-US" dirty="0"/>
          </a:p>
        </p:txBody>
      </p:sp>
      <p:sp>
        <p:nvSpPr>
          <p:cNvPr id="4" name="Fußzeilenplatzhalter 3"/>
          <p:cNvSpPr>
            <a:spLocks noGrp="1"/>
          </p:cNvSpPr>
          <p:nvPr>
            <p:ph type="ftr" sz="quarter" idx="11"/>
          </p:nvPr>
        </p:nvSpPr>
        <p:spPr/>
        <p:txBody>
          <a:bodyPr/>
          <a:lstStyle/>
          <a:p>
            <a:r>
              <a:rPr lang="en-US" smtClean="0"/>
              <a:t>| Angela Stöckert | Arvato Systems | Berufsakademie Sachsen </a:t>
            </a:r>
            <a:endParaRPr lang="en-US" dirty="0"/>
          </a:p>
        </p:txBody>
      </p:sp>
      <p:sp>
        <p:nvSpPr>
          <p:cNvPr id="5" name="Foliennummernplatzhalter 4"/>
          <p:cNvSpPr>
            <a:spLocks noGrp="1"/>
          </p:cNvSpPr>
          <p:nvPr>
            <p:ph type="sldNum" sz="quarter" idx="12"/>
          </p:nvPr>
        </p:nvSpPr>
        <p:spPr/>
        <p:txBody>
          <a:bodyPr/>
          <a:lstStyle/>
          <a:p>
            <a:fld id="{A5FE0BE9-2605-47C0-8F30-F383CC1BC3CC}" type="slidenum">
              <a:rPr lang="de-DE" smtClean="0"/>
              <a:t>23</a:t>
            </a:fld>
            <a:endParaRPr lang="de-DE"/>
          </a:p>
        </p:txBody>
      </p:sp>
    </p:spTree>
    <p:extLst>
      <p:ext uri="{BB962C8B-B14F-4D97-AF65-F5344CB8AC3E}">
        <p14:creationId xmlns:p14="http://schemas.microsoft.com/office/powerpoint/2010/main" val="19626366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4168" b="14168"/>
          <a:stretch/>
        </p:blipFill>
        <p:spPr/>
      </p:pic>
      <p:sp>
        <p:nvSpPr>
          <p:cNvPr id="4" name="Datumsplatzhalter 3"/>
          <p:cNvSpPr>
            <a:spLocks noGrp="1"/>
          </p:cNvSpPr>
          <p:nvPr>
            <p:ph type="dt" sz="half" idx="10"/>
          </p:nvPr>
        </p:nvSpPr>
        <p:spPr/>
        <p:txBody>
          <a:bodyPr/>
          <a:lstStyle/>
          <a:p>
            <a:fld id="{9E045D8D-C196-4092-925C-0AD9BFEB953B}" type="datetime3">
              <a:rPr lang="de-DE" smtClean="0"/>
              <a:t>30/08/18</a:t>
            </a:fld>
            <a:endParaRPr lang="en-US" dirty="0"/>
          </a:p>
        </p:txBody>
      </p:sp>
      <p:sp>
        <p:nvSpPr>
          <p:cNvPr id="5" name="Fußzeilenplatzhalter 4"/>
          <p:cNvSpPr>
            <a:spLocks noGrp="1"/>
          </p:cNvSpPr>
          <p:nvPr>
            <p:ph type="ftr" sz="quarter" idx="11"/>
          </p:nvPr>
        </p:nvSpPr>
        <p:spPr/>
        <p:txBody>
          <a:bodyPr/>
          <a:lstStyle/>
          <a:p>
            <a:r>
              <a:rPr lang="en-US" smtClean="0"/>
              <a:t>| Angela Stöckert | Arvato Systems | Berufsakademie Sachsen </a:t>
            </a:r>
            <a:endParaRPr lang="en-US" dirty="0"/>
          </a:p>
        </p:txBody>
      </p:sp>
      <p:sp>
        <p:nvSpPr>
          <p:cNvPr id="7" name="Textplatzhalter 6"/>
          <p:cNvSpPr>
            <a:spLocks noGrp="1"/>
          </p:cNvSpPr>
          <p:nvPr>
            <p:ph type="body" sz="quarter" idx="14"/>
          </p:nvPr>
        </p:nvSpPr>
        <p:spPr>
          <a:xfrm>
            <a:off x="635166" y="4150337"/>
            <a:ext cx="4320000" cy="2017815"/>
          </a:xfrm>
        </p:spPr>
        <p:txBody>
          <a:bodyPr>
            <a:spAutoFit/>
          </a:bodyPr>
          <a:lstStyle/>
          <a:p>
            <a:pPr>
              <a:spcBef>
                <a:spcPts val="0"/>
              </a:spcBef>
            </a:pPr>
            <a:r>
              <a:rPr lang="de-DE" dirty="0" err="1" smtClean="0"/>
              <a:t>Lorem</a:t>
            </a:r>
            <a:r>
              <a:rPr lang="de-DE" dirty="0" smtClean="0"/>
              <a:t> </a:t>
            </a:r>
            <a:r>
              <a:rPr lang="de-DE" dirty="0" err="1" smtClean="0"/>
              <a:t>ipsum</a:t>
            </a:r>
            <a:r>
              <a:rPr lang="de-DE" dirty="0" smtClean="0"/>
              <a:t> </a:t>
            </a:r>
            <a:r>
              <a:rPr lang="de-DE" dirty="0" err="1" smtClean="0"/>
              <a:t>dolor</a:t>
            </a:r>
            <a:r>
              <a:rPr lang="de-DE" dirty="0" smtClean="0"/>
              <a:t> </a:t>
            </a:r>
            <a:r>
              <a:rPr lang="de-DE" dirty="0" err="1" smtClean="0"/>
              <a:t>sit</a:t>
            </a:r>
            <a:r>
              <a:rPr lang="de-DE" dirty="0" smtClean="0"/>
              <a:t> </a:t>
            </a:r>
            <a:r>
              <a:rPr lang="de-DE" dirty="0" err="1" smtClean="0"/>
              <a:t>amet</a:t>
            </a:r>
            <a:r>
              <a:rPr lang="de-DE" dirty="0" smtClean="0"/>
              <a:t>, </a:t>
            </a:r>
            <a:r>
              <a:rPr lang="de-DE" dirty="0" err="1" smtClean="0"/>
              <a:t>consect</a:t>
            </a:r>
            <a:endParaRPr lang="de-DE" dirty="0" smtClean="0"/>
          </a:p>
          <a:p>
            <a:pPr lvl="1"/>
            <a:r>
              <a:rPr lang="de-DE" dirty="0" smtClean="0"/>
              <a:t>Das ist ein Beispieltext. Dieser dient nur der grafischen Veranschaulichung und ist nicht von inhaltlicher Bedeutung. </a:t>
            </a:r>
            <a:r>
              <a:rPr lang="de-DE" dirty="0" err="1" smtClean="0"/>
              <a:t>Tidiculus</a:t>
            </a:r>
            <a:r>
              <a:rPr lang="de-DE" dirty="0" smtClean="0"/>
              <a:t> </a:t>
            </a:r>
            <a:r>
              <a:rPr lang="de-DE" dirty="0" err="1" smtClean="0"/>
              <a:t>mus</a:t>
            </a:r>
            <a:r>
              <a:rPr lang="de-DE" dirty="0" smtClean="0"/>
              <a:t>. </a:t>
            </a:r>
            <a:r>
              <a:rPr lang="de-DE" dirty="0" err="1" smtClean="0"/>
              <a:t>Donec</a:t>
            </a:r>
            <a:r>
              <a:rPr lang="de-DE" dirty="0" smtClean="0"/>
              <a:t> </a:t>
            </a:r>
            <a:r>
              <a:rPr lang="de-DE" dirty="0" err="1" smtClean="0"/>
              <a:t>quam</a:t>
            </a:r>
            <a:r>
              <a:rPr lang="de-DE" dirty="0" smtClean="0"/>
              <a:t> </a:t>
            </a:r>
            <a:r>
              <a:rPr lang="de-DE" dirty="0" err="1" smtClean="0"/>
              <a:t>felis</a:t>
            </a:r>
            <a:r>
              <a:rPr lang="de-DE" dirty="0" smtClean="0"/>
              <a:t>, </a:t>
            </a:r>
            <a:r>
              <a:rPr lang="de-DE" dirty="0" err="1" smtClean="0"/>
              <a:t>ultricies</a:t>
            </a:r>
            <a:r>
              <a:rPr lang="de-DE" dirty="0" smtClean="0"/>
              <a:t> </a:t>
            </a:r>
            <a:r>
              <a:rPr lang="de-DE" dirty="0" err="1" smtClean="0"/>
              <a:t>nec</a:t>
            </a:r>
            <a:r>
              <a:rPr lang="de-DE" dirty="0" smtClean="0"/>
              <a:t>, </a:t>
            </a:r>
            <a:r>
              <a:rPr lang="de-DE" dirty="0" err="1" smtClean="0"/>
              <a:t>pellentesque</a:t>
            </a:r>
            <a:r>
              <a:rPr lang="de-DE" dirty="0" smtClean="0"/>
              <a:t>      </a:t>
            </a:r>
            <a:endParaRPr lang="de-DE" dirty="0"/>
          </a:p>
        </p:txBody>
      </p:sp>
      <p:grpSp>
        <p:nvGrpSpPr>
          <p:cNvPr id="10" name="Infofeld"/>
          <p:cNvGrpSpPr/>
          <p:nvPr/>
        </p:nvGrpSpPr>
        <p:grpSpPr>
          <a:xfrm>
            <a:off x="635000" y="-169026"/>
            <a:ext cx="5357009" cy="477888"/>
            <a:chOff x="635000" y="236033"/>
            <a:chExt cx="5357009" cy="477888"/>
          </a:xfrm>
        </p:grpSpPr>
        <p:sp>
          <p:nvSpPr>
            <p:cNvPr id="11" name="Textfeld 10"/>
            <p:cNvSpPr txBox="1"/>
            <p:nvPr/>
          </p:nvSpPr>
          <p:spPr>
            <a:xfrm>
              <a:off x="635000" y="236033"/>
              <a:ext cx="288000" cy="324000"/>
            </a:xfrm>
            <a:prstGeom prst="rect">
              <a:avLst/>
            </a:prstGeom>
            <a:solidFill>
              <a:srgbClr val="FF0000"/>
            </a:solidFill>
            <a:ln w="3175">
              <a:noFill/>
            </a:ln>
          </p:spPr>
          <p:txBody>
            <a:bodyPr wrap="none" lIns="72000" tIns="0" rIns="72000" bIns="36000" rtlCol="0">
              <a:noAutofit/>
            </a:bodyPr>
            <a:lstStyle/>
            <a:p>
              <a:pPr algn="ctr">
                <a:buClr>
                  <a:schemeClr val="accent1"/>
                </a:buClr>
                <a:buSzPct val="85000"/>
              </a:pPr>
              <a:r>
                <a:rPr lang="en-US" sz="2000" b="1" dirty="0" smtClean="0">
                  <a:solidFill>
                    <a:schemeClr val="bg1"/>
                  </a:solidFill>
                </a:rPr>
                <a:t>i</a:t>
              </a:r>
            </a:p>
          </p:txBody>
        </p:sp>
        <p:sp>
          <p:nvSpPr>
            <p:cNvPr id="12" name="Textfeld 11"/>
            <p:cNvSpPr txBox="1"/>
            <p:nvPr/>
          </p:nvSpPr>
          <p:spPr>
            <a:xfrm>
              <a:off x="1119798" y="252256"/>
              <a:ext cx="4872211" cy="461665"/>
            </a:xfrm>
            <a:prstGeom prst="rect">
              <a:avLst/>
            </a:prstGeom>
            <a:noFill/>
            <a:ln w="3175">
              <a:noFill/>
            </a:ln>
          </p:spPr>
          <p:txBody>
            <a:bodyPr wrap="square" lIns="0" tIns="0" rIns="0" bIns="0" rtlCol="0">
              <a:spAutoFit/>
            </a:bodyPr>
            <a:lstStyle/>
            <a:p>
              <a:pPr>
                <a:buClr>
                  <a:schemeClr val="accent1"/>
                </a:buClr>
                <a:buSzPct val="85000"/>
              </a:pPr>
              <a:r>
                <a:rPr lang="de-DE" sz="1000" dirty="0" smtClean="0">
                  <a:solidFill>
                    <a:srgbClr val="FF0000"/>
                  </a:solidFill>
                </a:rPr>
                <a:t>Platzhalter „Bild“. Um es zu ersetzen, löschen Sie das aktuelle Bild und klicken Sie auf das Grafik-Symbol, um ein neues Bild einzufügen. Klicken Sie dann mit einem Rechtsklick auf das Bild und verweisen Sie es “in den Hintergrund”. </a:t>
              </a:r>
              <a:endParaRPr lang="de-DE" sz="1000" dirty="0">
                <a:solidFill>
                  <a:srgbClr val="FF0000"/>
                </a:solidFill>
              </a:endParaRPr>
            </a:p>
          </p:txBody>
        </p:sp>
      </p:grpSp>
      <p:sp>
        <p:nvSpPr>
          <p:cNvPr id="2" name="Foliennummernplatzhalter 1"/>
          <p:cNvSpPr>
            <a:spLocks noGrp="1"/>
          </p:cNvSpPr>
          <p:nvPr>
            <p:ph type="sldNum" sz="quarter" idx="12"/>
          </p:nvPr>
        </p:nvSpPr>
        <p:spPr/>
        <p:txBody>
          <a:bodyPr/>
          <a:lstStyle/>
          <a:p>
            <a:fld id="{A5FE0BE9-2605-47C0-8F30-F383CC1BC3CC}" type="slidenum">
              <a:rPr lang="de-DE" smtClean="0"/>
              <a:pPr/>
              <a:t>24</a:t>
            </a:fld>
            <a:endParaRPr lang="de-DE"/>
          </a:p>
        </p:txBody>
      </p:sp>
    </p:spTree>
    <p:extLst>
      <p:ext uri="{BB962C8B-B14F-4D97-AF65-F5344CB8AC3E}">
        <p14:creationId xmlns:p14="http://schemas.microsoft.com/office/powerpoint/2010/main" val="25605502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ACA6DD7-C0B7-4998-9DA4-F889B67161FA}" type="datetime3">
              <a:rPr lang="de-DE" smtClean="0"/>
              <a:t>30/08/18</a:t>
            </a:fld>
            <a:endParaRPr lang="en-US" dirty="0"/>
          </a:p>
        </p:txBody>
      </p:sp>
      <p:sp>
        <p:nvSpPr>
          <p:cNvPr id="5" name="Fußzeilenplatzhalter 4"/>
          <p:cNvSpPr>
            <a:spLocks noGrp="1"/>
          </p:cNvSpPr>
          <p:nvPr>
            <p:ph type="ftr" sz="quarter" idx="11"/>
          </p:nvPr>
        </p:nvSpPr>
        <p:spPr/>
        <p:txBody>
          <a:bodyPr/>
          <a:lstStyle/>
          <a:p>
            <a:r>
              <a:rPr lang="en-US" smtClean="0"/>
              <a:t>| Angela Stöckert | Arvato Systems | Berufsakademie Sachsen </a:t>
            </a:r>
            <a:endParaRPr lang="en-US" dirty="0"/>
          </a:p>
        </p:txBody>
      </p:sp>
      <p:pic>
        <p:nvPicPr>
          <p:cNvPr id="13" name="Bildplatzhalter 7"/>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4196" b="14196"/>
          <a:stretch>
            <a:fillRect/>
          </a:stretch>
        </p:blipFill>
        <p:spPr/>
      </p:pic>
      <p:sp>
        <p:nvSpPr>
          <p:cNvPr id="7" name="Textplatzhalter 6"/>
          <p:cNvSpPr>
            <a:spLocks noGrp="1"/>
          </p:cNvSpPr>
          <p:nvPr>
            <p:ph type="body" sz="quarter" idx="14"/>
          </p:nvPr>
        </p:nvSpPr>
        <p:spPr>
          <a:xfrm>
            <a:off x="635166" y="4150337"/>
            <a:ext cx="4320000" cy="2017815"/>
          </a:xfrm>
        </p:spPr>
        <p:txBody>
          <a:bodyPr>
            <a:spAutoFit/>
          </a:bodyPr>
          <a:lstStyle/>
          <a:p>
            <a:pPr>
              <a:spcBef>
                <a:spcPts val="0"/>
              </a:spcBef>
            </a:pPr>
            <a:r>
              <a:rPr lang="de-DE" dirty="0" err="1" smtClean="0"/>
              <a:t>Lorem</a:t>
            </a:r>
            <a:r>
              <a:rPr lang="de-DE" dirty="0" smtClean="0"/>
              <a:t> </a:t>
            </a:r>
            <a:r>
              <a:rPr lang="de-DE" dirty="0" err="1" smtClean="0"/>
              <a:t>ipsum</a:t>
            </a:r>
            <a:r>
              <a:rPr lang="de-DE" dirty="0" smtClean="0"/>
              <a:t> </a:t>
            </a:r>
            <a:r>
              <a:rPr lang="de-DE" dirty="0" err="1" smtClean="0"/>
              <a:t>dolor</a:t>
            </a:r>
            <a:r>
              <a:rPr lang="de-DE" dirty="0" smtClean="0"/>
              <a:t> </a:t>
            </a:r>
            <a:r>
              <a:rPr lang="de-DE" dirty="0" err="1" smtClean="0"/>
              <a:t>sit</a:t>
            </a:r>
            <a:r>
              <a:rPr lang="de-DE" dirty="0" smtClean="0"/>
              <a:t> </a:t>
            </a:r>
            <a:r>
              <a:rPr lang="de-DE" dirty="0" err="1" smtClean="0"/>
              <a:t>amet</a:t>
            </a:r>
            <a:r>
              <a:rPr lang="de-DE" dirty="0" smtClean="0"/>
              <a:t>, </a:t>
            </a:r>
            <a:r>
              <a:rPr lang="de-DE" dirty="0" err="1" smtClean="0"/>
              <a:t>consect</a:t>
            </a:r>
            <a:endParaRPr lang="de-DE" dirty="0" smtClean="0"/>
          </a:p>
          <a:p>
            <a:pPr lvl="1"/>
            <a:r>
              <a:rPr lang="de-DE" dirty="0" smtClean="0"/>
              <a:t>Das ist ein Beispieltext. Dieser dient nur der grafischen Veranschaulichung und ist nicht von inhaltlicher Bedeutung. </a:t>
            </a:r>
            <a:r>
              <a:rPr lang="de-DE" dirty="0" err="1" smtClean="0"/>
              <a:t>Tidiculus</a:t>
            </a:r>
            <a:r>
              <a:rPr lang="de-DE" dirty="0" smtClean="0"/>
              <a:t> </a:t>
            </a:r>
            <a:r>
              <a:rPr lang="de-DE" dirty="0" err="1" smtClean="0"/>
              <a:t>mus</a:t>
            </a:r>
            <a:r>
              <a:rPr lang="de-DE" dirty="0" smtClean="0"/>
              <a:t>. </a:t>
            </a:r>
            <a:r>
              <a:rPr lang="de-DE" dirty="0" err="1" smtClean="0"/>
              <a:t>Donec</a:t>
            </a:r>
            <a:r>
              <a:rPr lang="de-DE" dirty="0" smtClean="0"/>
              <a:t> </a:t>
            </a:r>
            <a:r>
              <a:rPr lang="de-DE" dirty="0" err="1" smtClean="0"/>
              <a:t>quam</a:t>
            </a:r>
            <a:r>
              <a:rPr lang="de-DE" dirty="0" smtClean="0"/>
              <a:t> </a:t>
            </a:r>
            <a:r>
              <a:rPr lang="de-DE" dirty="0" err="1" smtClean="0"/>
              <a:t>felis</a:t>
            </a:r>
            <a:r>
              <a:rPr lang="de-DE" dirty="0" smtClean="0"/>
              <a:t>, </a:t>
            </a:r>
            <a:r>
              <a:rPr lang="de-DE" dirty="0" err="1" smtClean="0"/>
              <a:t>ultricies</a:t>
            </a:r>
            <a:r>
              <a:rPr lang="de-DE" dirty="0" smtClean="0"/>
              <a:t> </a:t>
            </a:r>
            <a:r>
              <a:rPr lang="de-DE" dirty="0" err="1" smtClean="0"/>
              <a:t>nec</a:t>
            </a:r>
            <a:r>
              <a:rPr lang="de-DE" dirty="0" smtClean="0"/>
              <a:t>, </a:t>
            </a:r>
            <a:r>
              <a:rPr lang="de-DE" dirty="0" err="1" smtClean="0"/>
              <a:t>pellentesque</a:t>
            </a:r>
            <a:r>
              <a:rPr lang="de-DE" dirty="0" smtClean="0"/>
              <a:t>      </a:t>
            </a:r>
            <a:endParaRPr lang="de-DE" dirty="0"/>
          </a:p>
        </p:txBody>
      </p:sp>
      <p:grpSp>
        <p:nvGrpSpPr>
          <p:cNvPr id="10" name="Infofeld"/>
          <p:cNvGrpSpPr/>
          <p:nvPr/>
        </p:nvGrpSpPr>
        <p:grpSpPr>
          <a:xfrm>
            <a:off x="635000" y="-169026"/>
            <a:ext cx="5357009" cy="477888"/>
            <a:chOff x="635000" y="236033"/>
            <a:chExt cx="5357009" cy="477888"/>
          </a:xfrm>
        </p:grpSpPr>
        <p:sp>
          <p:nvSpPr>
            <p:cNvPr id="11" name="Textfeld 10"/>
            <p:cNvSpPr txBox="1"/>
            <p:nvPr/>
          </p:nvSpPr>
          <p:spPr>
            <a:xfrm>
              <a:off x="635000" y="236033"/>
              <a:ext cx="288000" cy="324000"/>
            </a:xfrm>
            <a:prstGeom prst="rect">
              <a:avLst/>
            </a:prstGeom>
            <a:solidFill>
              <a:srgbClr val="FF0000"/>
            </a:solidFill>
            <a:ln w="3175">
              <a:noFill/>
            </a:ln>
          </p:spPr>
          <p:txBody>
            <a:bodyPr wrap="none" lIns="72000" tIns="0" rIns="72000" bIns="36000" rtlCol="0">
              <a:noAutofit/>
            </a:bodyPr>
            <a:lstStyle/>
            <a:p>
              <a:pPr algn="ctr">
                <a:buClr>
                  <a:schemeClr val="accent1"/>
                </a:buClr>
                <a:buSzPct val="85000"/>
              </a:pPr>
              <a:r>
                <a:rPr lang="en-US" sz="2000" b="1" dirty="0" smtClean="0">
                  <a:solidFill>
                    <a:schemeClr val="bg1"/>
                  </a:solidFill>
                </a:rPr>
                <a:t>i</a:t>
              </a:r>
            </a:p>
          </p:txBody>
        </p:sp>
        <p:sp>
          <p:nvSpPr>
            <p:cNvPr id="12" name="Textfeld 11"/>
            <p:cNvSpPr txBox="1"/>
            <p:nvPr/>
          </p:nvSpPr>
          <p:spPr>
            <a:xfrm>
              <a:off x="1119798" y="252256"/>
              <a:ext cx="4872211" cy="461665"/>
            </a:xfrm>
            <a:prstGeom prst="rect">
              <a:avLst/>
            </a:prstGeom>
            <a:noFill/>
            <a:ln w="3175">
              <a:noFill/>
            </a:ln>
          </p:spPr>
          <p:txBody>
            <a:bodyPr wrap="square" lIns="0" tIns="0" rIns="0" bIns="0" rtlCol="0">
              <a:spAutoFit/>
            </a:bodyPr>
            <a:lstStyle/>
            <a:p>
              <a:pPr>
                <a:buClr>
                  <a:schemeClr val="accent1"/>
                </a:buClr>
                <a:buSzPct val="85000"/>
              </a:pPr>
              <a:r>
                <a:rPr lang="de-DE" sz="1000" dirty="0" smtClean="0">
                  <a:solidFill>
                    <a:srgbClr val="FF0000"/>
                  </a:solidFill>
                </a:rPr>
                <a:t>Platzhalter „Bild“. Um es zu ersetzen, löschen Sie das aktuelle Bild und klicken Sie auf das Grafik-Symbol, um ein neues Bild einzufügen. Klicken Sie dann mit einem Rechtsklick auf das Bild und verweisen Sie es “in den Hintergrund”. </a:t>
              </a:r>
              <a:endParaRPr lang="de-DE" sz="1000" dirty="0">
                <a:solidFill>
                  <a:srgbClr val="FF0000"/>
                </a:solidFill>
              </a:endParaRPr>
            </a:p>
          </p:txBody>
        </p:sp>
      </p:grpSp>
      <p:sp>
        <p:nvSpPr>
          <p:cNvPr id="2" name="Foliennummernplatzhalter 1"/>
          <p:cNvSpPr>
            <a:spLocks noGrp="1"/>
          </p:cNvSpPr>
          <p:nvPr>
            <p:ph type="sldNum" sz="quarter" idx="12"/>
          </p:nvPr>
        </p:nvSpPr>
        <p:spPr/>
        <p:txBody>
          <a:bodyPr/>
          <a:lstStyle/>
          <a:p>
            <a:fld id="{A5FE0BE9-2605-47C0-8F30-F383CC1BC3CC}" type="slidenum">
              <a:rPr lang="de-DE" smtClean="0"/>
              <a:pPr/>
              <a:t>25</a:t>
            </a:fld>
            <a:endParaRPr lang="de-DE"/>
          </a:p>
        </p:txBody>
      </p:sp>
    </p:spTree>
    <p:extLst>
      <p:ext uri="{BB962C8B-B14F-4D97-AF65-F5344CB8AC3E}">
        <p14:creationId xmlns:p14="http://schemas.microsoft.com/office/powerpoint/2010/main" val="14846201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37158" y="3423667"/>
            <a:ext cx="10919504" cy="773295"/>
          </a:xfrm>
        </p:spPr>
        <p:txBody>
          <a:bodyPr/>
          <a:lstStyle/>
          <a:p>
            <a:r>
              <a:rPr lang="de-DE" dirty="0" smtClean="0"/>
              <a:t>Grafiken, Tabellen &amp; Organigramme</a:t>
            </a:r>
            <a:endParaRPr lang="de-DE" dirty="0"/>
          </a:p>
        </p:txBody>
      </p:sp>
      <p:sp>
        <p:nvSpPr>
          <p:cNvPr id="3" name="Datumsplatzhalter 2"/>
          <p:cNvSpPr>
            <a:spLocks noGrp="1"/>
          </p:cNvSpPr>
          <p:nvPr>
            <p:ph type="dt" sz="half" idx="10"/>
          </p:nvPr>
        </p:nvSpPr>
        <p:spPr/>
        <p:txBody>
          <a:bodyPr/>
          <a:lstStyle/>
          <a:p>
            <a:fld id="{C626D8CD-74EA-4A0B-BD44-34B9771BE9A9}" type="datetime3">
              <a:rPr lang="de-DE" smtClean="0"/>
              <a:t>30/08/18</a:t>
            </a:fld>
            <a:endParaRPr lang="en-US" dirty="0"/>
          </a:p>
        </p:txBody>
      </p:sp>
      <p:sp>
        <p:nvSpPr>
          <p:cNvPr id="4" name="Fußzeilenplatzhalter 3"/>
          <p:cNvSpPr>
            <a:spLocks noGrp="1"/>
          </p:cNvSpPr>
          <p:nvPr>
            <p:ph type="ftr" sz="quarter" idx="11"/>
          </p:nvPr>
        </p:nvSpPr>
        <p:spPr/>
        <p:txBody>
          <a:bodyPr/>
          <a:lstStyle/>
          <a:p>
            <a:r>
              <a:rPr lang="en-US" smtClean="0"/>
              <a:t>| Angela Stöckert | Arvato Systems | Berufsakademie Sachsen </a:t>
            </a:r>
            <a:endParaRPr lang="en-US" dirty="0"/>
          </a:p>
        </p:txBody>
      </p:sp>
      <p:sp>
        <p:nvSpPr>
          <p:cNvPr id="5" name="Foliennummernplatzhalter 4"/>
          <p:cNvSpPr>
            <a:spLocks noGrp="1"/>
          </p:cNvSpPr>
          <p:nvPr>
            <p:ph type="sldNum" sz="quarter" idx="12"/>
          </p:nvPr>
        </p:nvSpPr>
        <p:spPr/>
        <p:txBody>
          <a:bodyPr/>
          <a:lstStyle/>
          <a:p>
            <a:fld id="{A5FE0BE9-2605-47C0-8F30-F383CC1BC3CC}" type="slidenum">
              <a:rPr lang="de-DE" smtClean="0"/>
              <a:t>26</a:t>
            </a:fld>
            <a:endParaRPr lang="de-DE"/>
          </a:p>
        </p:txBody>
      </p:sp>
    </p:spTree>
    <p:extLst>
      <p:ext uri="{BB962C8B-B14F-4D97-AF65-F5344CB8AC3E}">
        <p14:creationId xmlns:p14="http://schemas.microsoft.com/office/powerpoint/2010/main" val="16829118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A1ACD4C-5768-4C17-9812-7522A88959C4}" type="datetime3">
              <a:rPr lang="de-DE" smtClean="0"/>
              <a:t>30/08/18</a:t>
            </a:fld>
            <a:endParaRPr lang="en-US" dirty="0"/>
          </a:p>
        </p:txBody>
      </p:sp>
      <p:sp>
        <p:nvSpPr>
          <p:cNvPr id="5" name="Fußzeilenplatzhalter 4"/>
          <p:cNvSpPr>
            <a:spLocks noGrp="1"/>
          </p:cNvSpPr>
          <p:nvPr>
            <p:ph type="ftr" sz="quarter" idx="11"/>
          </p:nvPr>
        </p:nvSpPr>
        <p:spPr/>
        <p:txBody>
          <a:bodyPr/>
          <a:lstStyle/>
          <a:p>
            <a:r>
              <a:rPr lang="en-US" smtClean="0"/>
              <a:t>| Angela Stöckert | Arvato Systems | Berufsakademie Sachsen </a:t>
            </a:r>
            <a:endParaRPr lang="en-US" dirty="0"/>
          </a:p>
        </p:txBody>
      </p:sp>
      <p:sp>
        <p:nvSpPr>
          <p:cNvPr id="3" name="Titel 2"/>
          <p:cNvSpPr>
            <a:spLocks noGrp="1"/>
          </p:cNvSpPr>
          <p:nvPr>
            <p:ph type="title"/>
          </p:nvPr>
        </p:nvSpPr>
        <p:spPr/>
        <p:txBody>
          <a:bodyPr/>
          <a:lstStyle/>
          <a:p>
            <a:r>
              <a:rPr lang="de-DE" smtClean="0"/>
              <a:t>Säulendiagramm</a:t>
            </a:r>
            <a:endParaRPr lang="de-DE" dirty="0"/>
          </a:p>
        </p:txBody>
      </p:sp>
      <p:graphicFrame>
        <p:nvGraphicFramePr>
          <p:cNvPr id="4" name="Diagramm 3"/>
          <p:cNvGraphicFramePr/>
          <p:nvPr>
            <p:custDataLst>
              <p:tags r:id="rId1"/>
            </p:custDataLst>
            <p:extLst>
              <p:ext uri="{D42A27DB-BD31-4B8C-83A1-F6EECF244321}">
                <p14:modId xmlns:p14="http://schemas.microsoft.com/office/powerpoint/2010/main" val="165114407"/>
              </p:ext>
            </p:extLst>
          </p:nvPr>
        </p:nvGraphicFramePr>
        <p:xfrm>
          <a:off x="641638" y="1207111"/>
          <a:ext cx="10894085" cy="5017420"/>
        </p:xfrm>
        <a:graphic>
          <a:graphicData uri="http://schemas.openxmlformats.org/drawingml/2006/chart">
            <c:chart xmlns:c="http://schemas.openxmlformats.org/drawingml/2006/chart" xmlns:r="http://schemas.openxmlformats.org/officeDocument/2006/relationships" r:id="rId4"/>
          </a:graphicData>
        </a:graphic>
      </p:graphicFrame>
      <p:grpSp>
        <p:nvGrpSpPr>
          <p:cNvPr id="7" name="Infofeld"/>
          <p:cNvGrpSpPr/>
          <p:nvPr/>
        </p:nvGrpSpPr>
        <p:grpSpPr>
          <a:xfrm>
            <a:off x="634999" y="-333942"/>
            <a:ext cx="7896157" cy="785664"/>
            <a:chOff x="635000" y="236033"/>
            <a:chExt cx="5415604" cy="785664"/>
          </a:xfrm>
        </p:grpSpPr>
        <p:sp>
          <p:nvSpPr>
            <p:cNvPr id="8" name="Textfeld 7"/>
            <p:cNvSpPr txBox="1"/>
            <p:nvPr/>
          </p:nvSpPr>
          <p:spPr>
            <a:xfrm>
              <a:off x="635000" y="236033"/>
              <a:ext cx="288000" cy="324000"/>
            </a:xfrm>
            <a:prstGeom prst="rect">
              <a:avLst/>
            </a:prstGeom>
            <a:solidFill>
              <a:srgbClr val="FF0000"/>
            </a:solidFill>
            <a:ln w="3175">
              <a:noFill/>
            </a:ln>
          </p:spPr>
          <p:txBody>
            <a:bodyPr wrap="none" lIns="72000" tIns="0" rIns="72000" bIns="36000" rtlCol="0">
              <a:noAutofit/>
            </a:bodyPr>
            <a:lstStyle/>
            <a:p>
              <a:pPr algn="ctr">
                <a:buClr>
                  <a:schemeClr val="accent1"/>
                </a:buClr>
                <a:buSzPct val="85000"/>
              </a:pPr>
              <a:r>
                <a:rPr lang="en-US" sz="2000" b="1" dirty="0" smtClean="0">
                  <a:solidFill>
                    <a:schemeClr val="bg1"/>
                  </a:solidFill>
                </a:rPr>
                <a:t>i</a:t>
              </a:r>
            </a:p>
          </p:txBody>
        </p:sp>
        <p:sp>
          <p:nvSpPr>
            <p:cNvPr id="9" name="Textfeld 8"/>
            <p:cNvSpPr txBox="1"/>
            <p:nvPr/>
          </p:nvSpPr>
          <p:spPr>
            <a:xfrm>
              <a:off x="1119798" y="252256"/>
              <a:ext cx="4930806" cy="769441"/>
            </a:xfrm>
            <a:prstGeom prst="rect">
              <a:avLst/>
            </a:prstGeom>
            <a:noFill/>
            <a:ln w="3175">
              <a:noFill/>
            </a:ln>
          </p:spPr>
          <p:txBody>
            <a:bodyPr wrap="square" lIns="0" tIns="0" rIns="0" bIns="0" rtlCol="0">
              <a:spAutoFit/>
            </a:bodyPr>
            <a:lstStyle/>
            <a:p>
              <a:pPr>
                <a:buClr>
                  <a:schemeClr val="accent1"/>
                </a:buClr>
                <a:buSzPct val="85000"/>
              </a:pPr>
              <a:r>
                <a:rPr lang="de-DE" sz="1000" dirty="0">
                  <a:solidFill>
                    <a:srgbClr val="FF0000"/>
                  </a:solidFill>
                </a:rPr>
                <a:t>Um einzelne Werte hervorzuheben, kann die Farbe jedes Elements einzeln geändert werden. Bitte wählen Sie die Farbe aus den sekundären Farben der </a:t>
              </a:r>
              <a:r>
                <a:rPr lang="de-DE" sz="1000" dirty="0" smtClean="0">
                  <a:solidFill>
                    <a:srgbClr val="FF0000"/>
                  </a:solidFill>
                </a:rPr>
                <a:t>Arvato </a:t>
              </a:r>
              <a:r>
                <a:rPr lang="de-DE" sz="1000" dirty="0">
                  <a:solidFill>
                    <a:srgbClr val="FF0000"/>
                  </a:solidFill>
                </a:rPr>
                <a:t>Farbpalette (siehe Seite </a:t>
              </a:r>
              <a:r>
                <a:rPr lang="de-DE" sz="1000" dirty="0" smtClean="0">
                  <a:solidFill>
                    <a:srgbClr val="FF0000"/>
                  </a:solidFill>
                </a:rPr>
                <a:t>28) </a:t>
              </a:r>
              <a:r>
                <a:rPr lang="de-DE" sz="1000" dirty="0">
                  <a:solidFill>
                    <a:srgbClr val="FF0000"/>
                  </a:solidFill>
                </a:rPr>
                <a:t>und verwenden Sie diese Farben sparsam. </a:t>
              </a:r>
              <a:r>
                <a:rPr lang="de-DE" sz="1000" dirty="0" smtClean="0">
                  <a:solidFill>
                    <a:srgbClr val="FF0000"/>
                  </a:solidFill>
                </a:rPr>
                <a:t>Markieren Sie den entsprechenden Datenpunkt (=Balken-/Diagrammteil). Dann klicken Sie rechts mit der Maus darauf und wählen im Menü „Füllung“ die gewünschte Farbe unter „Zuletzt verwendete Farben“ oder stellen Sie nach Klick auf den Unterpunkt „weitere Füllfarben“ manuell </a:t>
              </a:r>
              <a:r>
                <a:rPr lang="de-DE" sz="1000" dirty="0">
                  <a:solidFill>
                    <a:srgbClr val="FF0000"/>
                  </a:solidFill>
                </a:rPr>
                <a:t>auf die gewünschte Farbe laut RGB auf Seite </a:t>
              </a:r>
              <a:r>
                <a:rPr lang="de-DE" sz="1000" dirty="0" smtClean="0">
                  <a:solidFill>
                    <a:srgbClr val="FF0000"/>
                  </a:solidFill>
                </a:rPr>
                <a:t>28 ein.</a:t>
              </a:r>
              <a:endParaRPr lang="en-US" sz="1000" dirty="0">
                <a:solidFill>
                  <a:srgbClr val="FF0000"/>
                </a:solidFill>
              </a:endParaRPr>
            </a:p>
          </p:txBody>
        </p:sp>
      </p:grpSp>
      <p:pic>
        <p:nvPicPr>
          <p:cNvPr id="11" name="Grafik 10"/>
          <p:cNvPicPr>
            <a:picLocks noChangeAspect="1"/>
          </p:cNvPicPr>
          <p:nvPr/>
        </p:nvPicPr>
        <p:blipFill>
          <a:blip r:embed="rId5"/>
          <a:stretch>
            <a:fillRect/>
          </a:stretch>
        </p:blipFill>
        <p:spPr>
          <a:xfrm>
            <a:off x="8525270" y="-1162536"/>
            <a:ext cx="1890708" cy="2305187"/>
          </a:xfrm>
          <a:prstGeom prst="rect">
            <a:avLst/>
          </a:prstGeom>
        </p:spPr>
      </p:pic>
      <p:sp>
        <p:nvSpPr>
          <p:cNvPr id="6" name="Foliennummernplatzhalter 5"/>
          <p:cNvSpPr>
            <a:spLocks noGrp="1"/>
          </p:cNvSpPr>
          <p:nvPr>
            <p:ph type="sldNum" sz="quarter" idx="12"/>
          </p:nvPr>
        </p:nvSpPr>
        <p:spPr/>
        <p:txBody>
          <a:bodyPr/>
          <a:lstStyle/>
          <a:p>
            <a:fld id="{A5FE0BE9-2605-47C0-8F30-F383CC1BC3CC}" type="slidenum">
              <a:rPr lang="de-DE" smtClean="0"/>
              <a:t>27</a:t>
            </a:fld>
            <a:endParaRPr lang="de-DE"/>
          </a:p>
        </p:txBody>
      </p:sp>
    </p:spTree>
    <p:extLst>
      <p:ext uri="{BB962C8B-B14F-4D97-AF65-F5344CB8AC3E}">
        <p14:creationId xmlns:p14="http://schemas.microsoft.com/office/powerpoint/2010/main" val="3598244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9C7F4AA1-5402-46D5-9BC5-F5F22C8B54EF}" type="datetime3">
              <a:rPr lang="de-DE" smtClean="0"/>
              <a:t>30/08/18</a:t>
            </a:fld>
            <a:endParaRPr lang="en-US" dirty="0"/>
          </a:p>
        </p:txBody>
      </p:sp>
      <p:sp>
        <p:nvSpPr>
          <p:cNvPr id="5" name="Fußzeilenplatzhalter 4"/>
          <p:cNvSpPr>
            <a:spLocks noGrp="1"/>
          </p:cNvSpPr>
          <p:nvPr>
            <p:ph type="ftr" sz="quarter" idx="11"/>
          </p:nvPr>
        </p:nvSpPr>
        <p:spPr/>
        <p:txBody>
          <a:bodyPr/>
          <a:lstStyle/>
          <a:p>
            <a:r>
              <a:rPr lang="en-US" smtClean="0"/>
              <a:t>| Angela Stöckert | Arvato Systems | Berufsakademie Sachsen </a:t>
            </a:r>
            <a:endParaRPr lang="en-US" dirty="0"/>
          </a:p>
        </p:txBody>
      </p:sp>
      <p:sp>
        <p:nvSpPr>
          <p:cNvPr id="3" name="Titel 2"/>
          <p:cNvSpPr>
            <a:spLocks noGrp="1"/>
          </p:cNvSpPr>
          <p:nvPr>
            <p:ph type="title"/>
          </p:nvPr>
        </p:nvSpPr>
        <p:spPr/>
        <p:txBody>
          <a:bodyPr/>
          <a:lstStyle/>
          <a:p>
            <a:r>
              <a:rPr lang="de-DE" smtClean="0"/>
              <a:t>Gruppierte Säulen</a:t>
            </a:r>
            <a:endParaRPr lang="de-DE" dirty="0"/>
          </a:p>
        </p:txBody>
      </p:sp>
      <p:graphicFrame>
        <p:nvGraphicFramePr>
          <p:cNvPr id="4" name="Diagramm 3"/>
          <p:cNvGraphicFramePr/>
          <p:nvPr>
            <p:custDataLst>
              <p:tags r:id="rId1"/>
            </p:custDataLst>
            <p:extLst>
              <p:ext uri="{D42A27DB-BD31-4B8C-83A1-F6EECF244321}">
                <p14:modId xmlns:p14="http://schemas.microsoft.com/office/powerpoint/2010/main" val="629758051"/>
              </p:ext>
            </p:extLst>
          </p:nvPr>
        </p:nvGraphicFramePr>
        <p:xfrm>
          <a:off x="641638" y="1260133"/>
          <a:ext cx="10894085" cy="4964397"/>
        </p:xfrm>
        <a:graphic>
          <a:graphicData uri="http://schemas.openxmlformats.org/drawingml/2006/chart">
            <c:chart xmlns:c="http://schemas.openxmlformats.org/drawingml/2006/chart" xmlns:r="http://schemas.openxmlformats.org/officeDocument/2006/relationships" r:id="rId4"/>
          </a:graphicData>
        </a:graphic>
      </p:graphicFrame>
      <p:grpSp>
        <p:nvGrpSpPr>
          <p:cNvPr id="13" name="Infofeld"/>
          <p:cNvGrpSpPr/>
          <p:nvPr/>
        </p:nvGrpSpPr>
        <p:grpSpPr>
          <a:xfrm>
            <a:off x="634999" y="-333942"/>
            <a:ext cx="7896157" cy="785664"/>
            <a:chOff x="635000" y="236033"/>
            <a:chExt cx="5415604" cy="785664"/>
          </a:xfrm>
        </p:grpSpPr>
        <p:sp>
          <p:nvSpPr>
            <p:cNvPr id="14" name="Textfeld 13"/>
            <p:cNvSpPr txBox="1"/>
            <p:nvPr/>
          </p:nvSpPr>
          <p:spPr>
            <a:xfrm>
              <a:off x="635000" y="236033"/>
              <a:ext cx="288000" cy="324000"/>
            </a:xfrm>
            <a:prstGeom prst="rect">
              <a:avLst/>
            </a:prstGeom>
            <a:solidFill>
              <a:srgbClr val="FF0000"/>
            </a:solidFill>
            <a:ln w="3175">
              <a:noFill/>
            </a:ln>
          </p:spPr>
          <p:txBody>
            <a:bodyPr wrap="none" lIns="72000" tIns="0" rIns="72000" bIns="36000" rtlCol="0">
              <a:noAutofit/>
            </a:bodyPr>
            <a:lstStyle/>
            <a:p>
              <a:pPr algn="ctr">
                <a:buClr>
                  <a:schemeClr val="accent1"/>
                </a:buClr>
                <a:buSzPct val="85000"/>
              </a:pPr>
              <a:r>
                <a:rPr lang="en-US" sz="2000" b="1" dirty="0" smtClean="0">
                  <a:solidFill>
                    <a:schemeClr val="bg1"/>
                  </a:solidFill>
                </a:rPr>
                <a:t>i</a:t>
              </a:r>
            </a:p>
          </p:txBody>
        </p:sp>
        <p:sp>
          <p:nvSpPr>
            <p:cNvPr id="15" name="Textfeld 14"/>
            <p:cNvSpPr txBox="1"/>
            <p:nvPr/>
          </p:nvSpPr>
          <p:spPr>
            <a:xfrm>
              <a:off x="1119798" y="252256"/>
              <a:ext cx="4930806" cy="769441"/>
            </a:xfrm>
            <a:prstGeom prst="rect">
              <a:avLst/>
            </a:prstGeom>
            <a:noFill/>
            <a:ln w="3175">
              <a:noFill/>
            </a:ln>
          </p:spPr>
          <p:txBody>
            <a:bodyPr wrap="square" lIns="0" tIns="0" rIns="0" bIns="0" rtlCol="0">
              <a:spAutoFit/>
            </a:bodyPr>
            <a:lstStyle/>
            <a:p>
              <a:pPr>
                <a:buClr>
                  <a:schemeClr val="accent1"/>
                </a:buClr>
                <a:buSzPct val="85000"/>
              </a:pPr>
              <a:r>
                <a:rPr lang="de-DE" sz="1000" dirty="0">
                  <a:solidFill>
                    <a:srgbClr val="FF0000"/>
                  </a:solidFill>
                </a:rPr>
                <a:t>Um einzelne Werte hervorzuheben, kann die Farbe jedes Elements einzeln geändert werden. Bitte wählen Sie die Farbe aus den sekundären Farben der </a:t>
              </a:r>
              <a:r>
                <a:rPr lang="de-DE" sz="1000" dirty="0" smtClean="0">
                  <a:solidFill>
                    <a:srgbClr val="FF0000"/>
                  </a:solidFill>
                </a:rPr>
                <a:t>Arvato </a:t>
              </a:r>
              <a:r>
                <a:rPr lang="de-DE" sz="1000" dirty="0">
                  <a:solidFill>
                    <a:srgbClr val="FF0000"/>
                  </a:solidFill>
                </a:rPr>
                <a:t>Farbpalette (siehe Seite </a:t>
              </a:r>
              <a:r>
                <a:rPr lang="de-DE" sz="1000" dirty="0" smtClean="0">
                  <a:solidFill>
                    <a:srgbClr val="FF0000"/>
                  </a:solidFill>
                </a:rPr>
                <a:t>28) </a:t>
              </a:r>
              <a:r>
                <a:rPr lang="de-DE" sz="1000" dirty="0">
                  <a:solidFill>
                    <a:srgbClr val="FF0000"/>
                  </a:solidFill>
                </a:rPr>
                <a:t>und verwenden Sie diese Farben sparsam. </a:t>
              </a:r>
              <a:r>
                <a:rPr lang="de-DE" sz="1000" dirty="0" smtClean="0">
                  <a:solidFill>
                    <a:srgbClr val="FF0000"/>
                  </a:solidFill>
                </a:rPr>
                <a:t>Markieren Sie den entsprechenden Datenpunkt (=Balken-/Diagrammteil). Dann klicken Sie rechts mit der Maus darauf und wählen im Menü „Füllung“ die gewünschte Farbe unter „Zuletzt verwendete Farben“ oder stellen Sie nach Klick auf den Unterpunkt „weitere Füllfarben“ manuell </a:t>
              </a:r>
              <a:r>
                <a:rPr lang="de-DE" sz="1000" dirty="0">
                  <a:solidFill>
                    <a:srgbClr val="FF0000"/>
                  </a:solidFill>
                </a:rPr>
                <a:t>auf die gewünschte Farbe laut RGB auf Seite </a:t>
              </a:r>
              <a:r>
                <a:rPr lang="de-DE" sz="1000" dirty="0" smtClean="0">
                  <a:solidFill>
                    <a:srgbClr val="FF0000"/>
                  </a:solidFill>
                </a:rPr>
                <a:t>28 ein.</a:t>
              </a:r>
              <a:endParaRPr lang="en-US" sz="1000" dirty="0">
                <a:solidFill>
                  <a:srgbClr val="FF0000"/>
                </a:solidFill>
              </a:endParaRPr>
            </a:p>
          </p:txBody>
        </p:sp>
      </p:grpSp>
      <p:sp>
        <p:nvSpPr>
          <p:cNvPr id="6" name="Foliennummernplatzhalter 5"/>
          <p:cNvSpPr>
            <a:spLocks noGrp="1"/>
          </p:cNvSpPr>
          <p:nvPr>
            <p:ph type="sldNum" sz="quarter" idx="12"/>
          </p:nvPr>
        </p:nvSpPr>
        <p:spPr/>
        <p:txBody>
          <a:bodyPr/>
          <a:lstStyle/>
          <a:p>
            <a:fld id="{A5FE0BE9-2605-47C0-8F30-F383CC1BC3CC}" type="slidenum">
              <a:rPr lang="de-DE" smtClean="0"/>
              <a:t>28</a:t>
            </a:fld>
            <a:endParaRPr lang="de-DE"/>
          </a:p>
        </p:txBody>
      </p:sp>
    </p:spTree>
    <p:extLst>
      <p:ext uri="{BB962C8B-B14F-4D97-AF65-F5344CB8AC3E}">
        <p14:creationId xmlns:p14="http://schemas.microsoft.com/office/powerpoint/2010/main" val="3287594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6EFC2A6-4594-479E-A4E4-C85D854081B0}" type="datetime3">
              <a:rPr lang="de-DE" smtClean="0"/>
              <a:t>30/08/18</a:t>
            </a:fld>
            <a:endParaRPr lang="en-US" dirty="0"/>
          </a:p>
        </p:txBody>
      </p:sp>
      <p:sp>
        <p:nvSpPr>
          <p:cNvPr id="5" name="Fußzeilenplatzhalter 4"/>
          <p:cNvSpPr>
            <a:spLocks noGrp="1"/>
          </p:cNvSpPr>
          <p:nvPr>
            <p:ph type="ftr" sz="quarter" idx="11"/>
          </p:nvPr>
        </p:nvSpPr>
        <p:spPr/>
        <p:txBody>
          <a:bodyPr/>
          <a:lstStyle/>
          <a:p>
            <a:r>
              <a:rPr lang="en-US" smtClean="0"/>
              <a:t>| Angela Stöckert | Arvato Systems | Berufsakademie Sachsen </a:t>
            </a:r>
            <a:endParaRPr lang="en-US" dirty="0"/>
          </a:p>
        </p:txBody>
      </p:sp>
      <p:sp>
        <p:nvSpPr>
          <p:cNvPr id="3" name="Titel 2"/>
          <p:cNvSpPr>
            <a:spLocks noGrp="1"/>
          </p:cNvSpPr>
          <p:nvPr>
            <p:ph type="title"/>
          </p:nvPr>
        </p:nvSpPr>
        <p:spPr/>
        <p:txBody>
          <a:bodyPr/>
          <a:lstStyle/>
          <a:p>
            <a:r>
              <a:rPr lang="de-DE" smtClean="0"/>
              <a:t>Gruppierte Säulen</a:t>
            </a:r>
            <a:endParaRPr lang="de-DE" dirty="0"/>
          </a:p>
        </p:txBody>
      </p:sp>
      <p:graphicFrame>
        <p:nvGraphicFramePr>
          <p:cNvPr id="4" name="Diagramm 3"/>
          <p:cNvGraphicFramePr/>
          <p:nvPr>
            <p:custDataLst>
              <p:tags r:id="rId1"/>
            </p:custDataLst>
            <p:extLst>
              <p:ext uri="{D42A27DB-BD31-4B8C-83A1-F6EECF244321}">
                <p14:modId xmlns:p14="http://schemas.microsoft.com/office/powerpoint/2010/main" val="4051666933"/>
              </p:ext>
            </p:extLst>
          </p:nvPr>
        </p:nvGraphicFramePr>
        <p:xfrm>
          <a:off x="641638" y="1257301"/>
          <a:ext cx="10894085" cy="4967230"/>
        </p:xfrm>
        <a:graphic>
          <a:graphicData uri="http://schemas.openxmlformats.org/drawingml/2006/chart">
            <c:chart xmlns:c="http://schemas.openxmlformats.org/drawingml/2006/chart" xmlns:r="http://schemas.openxmlformats.org/officeDocument/2006/relationships" r:id="rId4"/>
          </a:graphicData>
        </a:graphic>
      </p:graphicFrame>
      <p:grpSp>
        <p:nvGrpSpPr>
          <p:cNvPr id="10" name="Infofeld"/>
          <p:cNvGrpSpPr/>
          <p:nvPr/>
        </p:nvGrpSpPr>
        <p:grpSpPr>
          <a:xfrm>
            <a:off x="634999" y="-333942"/>
            <a:ext cx="7896157" cy="785664"/>
            <a:chOff x="635000" y="236033"/>
            <a:chExt cx="5415604" cy="785664"/>
          </a:xfrm>
        </p:grpSpPr>
        <p:sp>
          <p:nvSpPr>
            <p:cNvPr id="11" name="Textfeld 10"/>
            <p:cNvSpPr txBox="1"/>
            <p:nvPr/>
          </p:nvSpPr>
          <p:spPr>
            <a:xfrm>
              <a:off x="635000" y="236033"/>
              <a:ext cx="288000" cy="324000"/>
            </a:xfrm>
            <a:prstGeom prst="rect">
              <a:avLst/>
            </a:prstGeom>
            <a:solidFill>
              <a:srgbClr val="FF0000"/>
            </a:solidFill>
            <a:ln w="3175">
              <a:noFill/>
            </a:ln>
          </p:spPr>
          <p:txBody>
            <a:bodyPr wrap="none" lIns="72000" tIns="0" rIns="72000" bIns="36000" rtlCol="0">
              <a:noAutofit/>
            </a:bodyPr>
            <a:lstStyle/>
            <a:p>
              <a:pPr algn="ctr">
                <a:buClr>
                  <a:schemeClr val="accent1"/>
                </a:buClr>
                <a:buSzPct val="85000"/>
              </a:pPr>
              <a:r>
                <a:rPr lang="en-US" sz="2000" b="1" dirty="0" smtClean="0">
                  <a:solidFill>
                    <a:schemeClr val="bg1"/>
                  </a:solidFill>
                </a:rPr>
                <a:t>i</a:t>
              </a:r>
            </a:p>
          </p:txBody>
        </p:sp>
        <p:sp>
          <p:nvSpPr>
            <p:cNvPr id="12" name="Textfeld 11"/>
            <p:cNvSpPr txBox="1"/>
            <p:nvPr/>
          </p:nvSpPr>
          <p:spPr>
            <a:xfrm>
              <a:off x="1119798" y="252256"/>
              <a:ext cx="4930806" cy="769441"/>
            </a:xfrm>
            <a:prstGeom prst="rect">
              <a:avLst/>
            </a:prstGeom>
            <a:noFill/>
            <a:ln w="3175">
              <a:noFill/>
            </a:ln>
          </p:spPr>
          <p:txBody>
            <a:bodyPr wrap="square" lIns="0" tIns="0" rIns="0" bIns="0" rtlCol="0">
              <a:spAutoFit/>
            </a:bodyPr>
            <a:lstStyle/>
            <a:p>
              <a:pPr>
                <a:buClr>
                  <a:schemeClr val="accent1"/>
                </a:buClr>
                <a:buSzPct val="85000"/>
              </a:pPr>
              <a:r>
                <a:rPr lang="de-DE" sz="1000" dirty="0">
                  <a:solidFill>
                    <a:srgbClr val="FF0000"/>
                  </a:solidFill>
                </a:rPr>
                <a:t>Um einzelne Werte hervorzuheben, kann die Farbe jedes Elements einzeln geändert werden. Bitte wählen Sie die Farbe aus den sekundären Farben der </a:t>
              </a:r>
              <a:r>
                <a:rPr lang="de-DE" sz="1000" dirty="0" smtClean="0">
                  <a:solidFill>
                    <a:srgbClr val="FF0000"/>
                  </a:solidFill>
                </a:rPr>
                <a:t>Arvato </a:t>
              </a:r>
              <a:r>
                <a:rPr lang="de-DE" sz="1000" dirty="0">
                  <a:solidFill>
                    <a:srgbClr val="FF0000"/>
                  </a:solidFill>
                </a:rPr>
                <a:t>Farbpalette (siehe Seite </a:t>
              </a:r>
              <a:r>
                <a:rPr lang="de-DE" sz="1000" dirty="0" smtClean="0">
                  <a:solidFill>
                    <a:srgbClr val="FF0000"/>
                  </a:solidFill>
                </a:rPr>
                <a:t>28) </a:t>
              </a:r>
              <a:r>
                <a:rPr lang="de-DE" sz="1000" dirty="0">
                  <a:solidFill>
                    <a:srgbClr val="FF0000"/>
                  </a:solidFill>
                </a:rPr>
                <a:t>und verwenden Sie diese Farben sparsam. </a:t>
              </a:r>
              <a:r>
                <a:rPr lang="de-DE" sz="1000" dirty="0" smtClean="0">
                  <a:solidFill>
                    <a:srgbClr val="FF0000"/>
                  </a:solidFill>
                </a:rPr>
                <a:t>Markieren Sie den entsprechenden Datenpunkt (=Balken-/Diagrammteil). Dann klicken Sie rechts mit der Maus darauf und wählen im Menü „Füllung“ die gewünschte Farbe unter „Zuletzt verwendete Farben“ oder stellen Sie nach Klick auf den Unterpunkt „weitere Füllfarben“ manuell </a:t>
              </a:r>
              <a:r>
                <a:rPr lang="de-DE" sz="1000" dirty="0">
                  <a:solidFill>
                    <a:srgbClr val="FF0000"/>
                  </a:solidFill>
                </a:rPr>
                <a:t>auf die gewünschte Farbe laut RGB auf Seite </a:t>
              </a:r>
              <a:r>
                <a:rPr lang="de-DE" sz="1000" dirty="0" smtClean="0">
                  <a:solidFill>
                    <a:srgbClr val="FF0000"/>
                  </a:solidFill>
                </a:rPr>
                <a:t>28 ein.</a:t>
              </a:r>
              <a:endParaRPr lang="en-US" sz="1000" dirty="0">
                <a:solidFill>
                  <a:srgbClr val="FF0000"/>
                </a:solidFill>
              </a:endParaRPr>
            </a:p>
          </p:txBody>
        </p:sp>
      </p:grpSp>
      <p:sp>
        <p:nvSpPr>
          <p:cNvPr id="6" name="Foliennummernplatzhalter 5"/>
          <p:cNvSpPr>
            <a:spLocks noGrp="1"/>
          </p:cNvSpPr>
          <p:nvPr>
            <p:ph type="sldNum" sz="quarter" idx="12"/>
          </p:nvPr>
        </p:nvSpPr>
        <p:spPr/>
        <p:txBody>
          <a:bodyPr/>
          <a:lstStyle/>
          <a:p>
            <a:fld id="{A5FE0BE9-2605-47C0-8F30-F383CC1BC3CC}" type="slidenum">
              <a:rPr lang="de-DE" smtClean="0"/>
              <a:t>29</a:t>
            </a:fld>
            <a:endParaRPr lang="de-DE"/>
          </a:p>
        </p:txBody>
      </p:sp>
    </p:spTree>
    <p:extLst>
      <p:ext uri="{BB962C8B-B14F-4D97-AF65-F5344CB8AC3E}">
        <p14:creationId xmlns:p14="http://schemas.microsoft.com/office/powerpoint/2010/main" val="2887360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1816" b="11816"/>
          <a:stretch>
            <a:fillRect/>
          </a:stretch>
        </p:blipFill>
        <p:spPr/>
      </p:pic>
      <p:sp>
        <p:nvSpPr>
          <p:cNvPr id="6" name="Textfeld 5"/>
          <p:cNvSpPr txBox="1"/>
          <p:nvPr/>
        </p:nvSpPr>
        <p:spPr>
          <a:xfrm rot="16200000">
            <a:off x="10666089" y="4524080"/>
            <a:ext cx="2827965" cy="200055"/>
          </a:xfrm>
          <a:prstGeom prst="rect">
            <a:avLst/>
          </a:prstGeom>
          <a:noFill/>
          <a:ln w="3175">
            <a:noFill/>
          </a:ln>
        </p:spPr>
        <p:txBody>
          <a:bodyPr wrap="square" lIns="0" tIns="0" rIns="0" bIns="0" rtlCol="0">
            <a:spAutoFit/>
          </a:bodyPr>
          <a:lstStyle/>
          <a:p>
            <a:pPr>
              <a:buClr>
                <a:schemeClr val="accent1"/>
              </a:buClr>
              <a:buSzPct val="85000"/>
            </a:pPr>
            <a:r>
              <a:rPr lang="de-DE" sz="1300" dirty="0" smtClean="0">
                <a:solidFill>
                  <a:srgbClr val="0070C0"/>
                </a:solidFill>
              </a:rPr>
              <a:t>ARVATO SYSTEMS</a:t>
            </a:r>
          </a:p>
        </p:txBody>
      </p:sp>
      <p:sp>
        <p:nvSpPr>
          <p:cNvPr id="15" name="Titel 14"/>
          <p:cNvSpPr>
            <a:spLocks noGrp="1"/>
          </p:cNvSpPr>
          <p:nvPr>
            <p:ph type="ctrTitle"/>
          </p:nvPr>
        </p:nvSpPr>
        <p:spPr/>
        <p:txBody>
          <a:bodyPr/>
          <a:lstStyle/>
          <a:p>
            <a:r>
              <a:rPr lang="de-DE" dirty="0" smtClean="0"/>
              <a:t>Evaluierung der SAP Cloud </a:t>
            </a:r>
            <a:r>
              <a:rPr lang="de-DE" dirty="0" err="1" smtClean="0"/>
              <a:t>Platform</a:t>
            </a:r>
            <a:endParaRPr lang="de-DE" dirty="0"/>
          </a:p>
        </p:txBody>
      </p:sp>
      <p:sp>
        <p:nvSpPr>
          <p:cNvPr id="16" name="Untertitel 15"/>
          <p:cNvSpPr>
            <a:spLocks noGrp="1"/>
          </p:cNvSpPr>
          <p:nvPr>
            <p:ph type="subTitle" idx="1"/>
          </p:nvPr>
        </p:nvSpPr>
        <p:spPr>
          <a:xfrm>
            <a:off x="630000" y="1857201"/>
            <a:ext cx="7712811" cy="615553"/>
          </a:xfrm>
        </p:spPr>
        <p:txBody>
          <a:bodyPr/>
          <a:lstStyle/>
          <a:p>
            <a:r>
              <a:rPr lang="de-DE" dirty="0" smtClean="0"/>
              <a:t>für die Entwicklung und Anwendung (energiewirtschaftlicher) Funktionen (Apps) am Beispiel einer selbst entwickelten Funktion</a:t>
            </a:r>
            <a:endParaRPr lang="de-DE" dirty="0"/>
          </a:p>
        </p:txBody>
      </p:sp>
      <p:sp>
        <p:nvSpPr>
          <p:cNvPr id="10" name="Textplatzhalter 2"/>
          <p:cNvSpPr>
            <a:spLocks noGrp="1"/>
          </p:cNvSpPr>
          <p:nvPr>
            <p:ph type="body" sz="quarter" idx="14"/>
          </p:nvPr>
        </p:nvSpPr>
        <p:spPr>
          <a:xfrm>
            <a:off x="9001011" y="6287925"/>
            <a:ext cx="2940164" cy="307777"/>
          </a:xfrm>
        </p:spPr>
        <p:txBody>
          <a:bodyPr/>
          <a:lstStyle/>
          <a:p>
            <a:r>
              <a:rPr lang="de-DE" dirty="0" smtClean="0"/>
              <a:t>Leipzig</a:t>
            </a:r>
            <a:r>
              <a:rPr lang="de-DE" dirty="0" smtClean="0"/>
              <a:t>, 18. September 2018</a:t>
            </a:r>
            <a:endParaRPr lang="de-DE" dirty="0"/>
          </a:p>
        </p:txBody>
      </p:sp>
      <p:grpSp>
        <p:nvGrpSpPr>
          <p:cNvPr id="8" name="Infofeld"/>
          <p:cNvGrpSpPr/>
          <p:nvPr/>
        </p:nvGrpSpPr>
        <p:grpSpPr>
          <a:xfrm>
            <a:off x="633600" y="-169028"/>
            <a:ext cx="5357009" cy="477888"/>
            <a:chOff x="635000" y="236033"/>
            <a:chExt cx="5357009" cy="477888"/>
          </a:xfrm>
        </p:grpSpPr>
        <p:sp>
          <p:nvSpPr>
            <p:cNvPr id="9" name="Textfeld 8"/>
            <p:cNvSpPr txBox="1"/>
            <p:nvPr/>
          </p:nvSpPr>
          <p:spPr>
            <a:xfrm>
              <a:off x="635000" y="236033"/>
              <a:ext cx="288000" cy="324000"/>
            </a:xfrm>
            <a:prstGeom prst="rect">
              <a:avLst/>
            </a:prstGeom>
            <a:solidFill>
              <a:srgbClr val="FF0000"/>
            </a:solidFill>
            <a:ln w="3175">
              <a:noFill/>
            </a:ln>
          </p:spPr>
          <p:txBody>
            <a:bodyPr wrap="none" lIns="72000" tIns="0" rIns="72000" bIns="36000" rtlCol="0">
              <a:noAutofit/>
            </a:bodyPr>
            <a:lstStyle/>
            <a:p>
              <a:pPr algn="ctr">
                <a:buClr>
                  <a:schemeClr val="accent1"/>
                </a:buClr>
                <a:buSzPct val="85000"/>
              </a:pPr>
              <a:r>
                <a:rPr lang="en-US" sz="2000" b="1" dirty="0" smtClean="0">
                  <a:solidFill>
                    <a:schemeClr val="bg1"/>
                  </a:solidFill>
                </a:rPr>
                <a:t>i</a:t>
              </a:r>
            </a:p>
          </p:txBody>
        </p:sp>
        <p:sp>
          <p:nvSpPr>
            <p:cNvPr id="11" name="Textfeld 10"/>
            <p:cNvSpPr txBox="1"/>
            <p:nvPr/>
          </p:nvSpPr>
          <p:spPr>
            <a:xfrm>
              <a:off x="1119798" y="252256"/>
              <a:ext cx="4872211" cy="461665"/>
            </a:xfrm>
            <a:prstGeom prst="rect">
              <a:avLst/>
            </a:prstGeom>
            <a:noFill/>
            <a:ln w="3175">
              <a:noFill/>
            </a:ln>
          </p:spPr>
          <p:txBody>
            <a:bodyPr wrap="square" lIns="0" tIns="0" rIns="0" bIns="0" rtlCol="0">
              <a:spAutoFit/>
            </a:bodyPr>
            <a:lstStyle/>
            <a:p>
              <a:pPr>
                <a:buClr>
                  <a:schemeClr val="accent1"/>
                </a:buClr>
                <a:buSzPct val="85000"/>
              </a:pPr>
              <a:r>
                <a:rPr lang="de-DE" sz="1000" dirty="0" smtClean="0">
                  <a:solidFill>
                    <a:srgbClr val="FF0000"/>
                  </a:solidFill>
                </a:rPr>
                <a:t>Platzhalter „Bild“. Um es zu ersetzen, löschen Sie das aktuelle Bild und klicken Sie auf das Grafik-Symbol, um ein neues Bild einzufügen. Klicken Sie dann mit einem Rechtsklick auf das Bild und verweisen Sie es “in den Hintergrund”. </a:t>
              </a:r>
              <a:endParaRPr lang="de-DE" sz="1000" dirty="0">
                <a:solidFill>
                  <a:srgbClr val="FF0000"/>
                </a:solidFill>
              </a:endParaRPr>
            </a:p>
          </p:txBody>
        </p:sp>
      </p:grpSp>
    </p:spTree>
    <p:extLst>
      <p:ext uri="{BB962C8B-B14F-4D97-AF65-F5344CB8AC3E}">
        <p14:creationId xmlns:p14="http://schemas.microsoft.com/office/powerpoint/2010/main" val="4367026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63638DB-F2A5-46EB-9D7A-A49752203A72}" type="datetime3">
              <a:rPr lang="de-DE" smtClean="0"/>
              <a:t>30/08/18</a:t>
            </a:fld>
            <a:endParaRPr lang="en-US" dirty="0"/>
          </a:p>
        </p:txBody>
      </p:sp>
      <p:sp>
        <p:nvSpPr>
          <p:cNvPr id="4" name="Fußzeilenplatzhalter 3"/>
          <p:cNvSpPr>
            <a:spLocks noGrp="1"/>
          </p:cNvSpPr>
          <p:nvPr>
            <p:ph type="ftr" sz="quarter" idx="11"/>
          </p:nvPr>
        </p:nvSpPr>
        <p:spPr/>
        <p:txBody>
          <a:bodyPr/>
          <a:lstStyle/>
          <a:p>
            <a:r>
              <a:rPr lang="en-US" smtClean="0"/>
              <a:t>| Angela Stöckert | Arvato Systems | Berufsakademie Sachsen </a:t>
            </a:r>
            <a:endParaRPr lang="en-US" dirty="0"/>
          </a:p>
        </p:txBody>
      </p:sp>
      <p:sp>
        <p:nvSpPr>
          <p:cNvPr id="3" name="Titel 2"/>
          <p:cNvSpPr>
            <a:spLocks noGrp="1"/>
          </p:cNvSpPr>
          <p:nvPr>
            <p:ph type="title"/>
          </p:nvPr>
        </p:nvSpPr>
        <p:spPr/>
        <p:txBody>
          <a:bodyPr/>
          <a:lstStyle/>
          <a:p>
            <a:r>
              <a:rPr lang="de-DE" smtClean="0"/>
              <a:t>Balkendiagramm</a:t>
            </a:r>
            <a:endParaRPr lang="de-DE" dirty="0"/>
          </a:p>
        </p:txBody>
      </p:sp>
      <p:graphicFrame>
        <p:nvGraphicFramePr>
          <p:cNvPr id="5" name="Diagramm 4"/>
          <p:cNvGraphicFramePr/>
          <p:nvPr>
            <p:custDataLst>
              <p:tags r:id="rId1"/>
            </p:custDataLst>
            <p:extLst>
              <p:ext uri="{D42A27DB-BD31-4B8C-83A1-F6EECF244321}">
                <p14:modId xmlns:p14="http://schemas.microsoft.com/office/powerpoint/2010/main" val="2518488526"/>
              </p:ext>
            </p:extLst>
          </p:nvPr>
        </p:nvGraphicFramePr>
        <p:xfrm>
          <a:off x="634337" y="1257300"/>
          <a:ext cx="10919504" cy="4787740"/>
        </p:xfrm>
        <a:graphic>
          <a:graphicData uri="http://schemas.openxmlformats.org/drawingml/2006/chart">
            <c:chart xmlns:c="http://schemas.openxmlformats.org/drawingml/2006/chart" xmlns:r="http://schemas.openxmlformats.org/officeDocument/2006/relationships" r:id="rId4"/>
          </a:graphicData>
        </a:graphic>
      </p:graphicFrame>
      <p:grpSp>
        <p:nvGrpSpPr>
          <p:cNvPr id="10" name="Infofeld"/>
          <p:cNvGrpSpPr/>
          <p:nvPr/>
        </p:nvGrpSpPr>
        <p:grpSpPr>
          <a:xfrm>
            <a:off x="634999" y="-333942"/>
            <a:ext cx="7896157" cy="785664"/>
            <a:chOff x="635000" y="236033"/>
            <a:chExt cx="5415604" cy="785664"/>
          </a:xfrm>
        </p:grpSpPr>
        <p:sp>
          <p:nvSpPr>
            <p:cNvPr id="11" name="Textfeld 10"/>
            <p:cNvSpPr txBox="1"/>
            <p:nvPr/>
          </p:nvSpPr>
          <p:spPr>
            <a:xfrm>
              <a:off x="635000" y="236033"/>
              <a:ext cx="288000" cy="324000"/>
            </a:xfrm>
            <a:prstGeom prst="rect">
              <a:avLst/>
            </a:prstGeom>
            <a:solidFill>
              <a:srgbClr val="FF0000"/>
            </a:solidFill>
            <a:ln w="3175">
              <a:noFill/>
            </a:ln>
          </p:spPr>
          <p:txBody>
            <a:bodyPr wrap="none" lIns="72000" tIns="0" rIns="72000" bIns="36000" rtlCol="0">
              <a:noAutofit/>
            </a:bodyPr>
            <a:lstStyle/>
            <a:p>
              <a:pPr algn="ctr">
                <a:buClr>
                  <a:schemeClr val="accent1"/>
                </a:buClr>
                <a:buSzPct val="85000"/>
              </a:pPr>
              <a:r>
                <a:rPr lang="en-US" sz="2000" b="1" dirty="0" smtClean="0">
                  <a:solidFill>
                    <a:schemeClr val="bg1"/>
                  </a:solidFill>
                </a:rPr>
                <a:t>i</a:t>
              </a:r>
            </a:p>
          </p:txBody>
        </p:sp>
        <p:sp>
          <p:nvSpPr>
            <p:cNvPr id="12" name="Textfeld 11"/>
            <p:cNvSpPr txBox="1"/>
            <p:nvPr/>
          </p:nvSpPr>
          <p:spPr>
            <a:xfrm>
              <a:off x="1119798" y="252256"/>
              <a:ext cx="4930806" cy="769441"/>
            </a:xfrm>
            <a:prstGeom prst="rect">
              <a:avLst/>
            </a:prstGeom>
            <a:noFill/>
            <a:ln w="3175">
              <a:noFill/>
            </a:ln>
          </p:spPr>
          <p:txBody>
            <a:bodyPr wrap="square" lIns="0" tIns="0" rIns="0" bIns="0" rtlCol="0">
              <a:spAutoFit/>
            </a:bodyPr>
            <a:lstStyle/>
            <a:p>
              <a:pPr>
                <a:buClr>
                  <a:schemeClr val="accent1"/>
                </a:buClr>
                <a:buSzPct val="85000"/>
              </a:pPr>
              <a:r>
                <a:rPr lang="de-DE" sz="1000" dirty="0">
                  <a:solidFill>
                    <a:srgbClr val="FF0000"/>
                  </a:solidFill>
                </a:rPr>
                <a:t>Um einzelne Werte hervorzuheben, kann die Farbe jedes Elements einzeln geändert werden. Bitte wählen Sie die Farbe aus den sekundären Farben der </a:t>
              </a:r>
              <a:r>
                <a:rPr lang="de-DE" sz="1000" dirty="0" smtClean="0">
                  <a:solidFill>
                    <a:srgbClr val="FF0000"/>
                  </a:solidFill>
                </a:rPr>
                <a:t>Arvato </a:t>
              </a:r>
              <a:r>
                <a:rPr lang="de-DE" sz="1000" dirty="0">
                  <a:solidFill>
                    <a:srgbClr val="FF0000"/>
                  </a:solidFill>
                </a:rPr>
                <a:t>Farbpalette (siehe Seite </a:t>
              </a:r>
              <a:r>
                <a:rPr lang="de-DE" sz="1000" dirty="0" smtClean="0">
                  <a:solidFill>
                    <a:srgbClr val="FF0000"/>
                  </a:solidFill>
                </a:rPr>
                <a:t>28) </a:t>
              </a:r>
              <a:r>
                <a:rPr lang="de-DE" sz="1000" dirty="0">
                  <a:solidFill>
                    <a:srgbClr val="FF0000"/>
                  </a:solidFill>
                </a:rPr>
                <a:t>und verwenden Sie diese Farben sparsam. </a:t>
              </a:r>
              <a:r>
                <a:rPr lang="de-DE" sz="1000" dirty="0" smtClean="0">
                  <a:solidFill>
                    <a:srgbClr val="FF0000"/>
                  </a:solidFill>
                </a:rPr>
                <a:t>Markieren Sie den entsprechenden Datenpunkt (=Balken-/Diagrammteil). Dann klicken Sie rechts mit der Maus darauf und wählen im Menü „Füllung“ die gewünschte Farbe unter „Zuletzt verwendete Farben“ oder stellen Sie nach Klick auf den Unterpunkt „weitere Füllfarben“ manuell </a:t>
              </a:r>
              <a:r>
                <a:rPr lang="de-DE" sz="1000" dirty="0">
                  <a:solidFill>
                    <a:srgbClr val="FF0000"/>
                  </a:solidFill>
                </a:rPr>
                <a:t>auf die gewünschte Farbe laut RGB auf Seite </a:t>
              </a:r>
              <a:r>
                <a:rPr lang="de-DE" sz="1000" dirty="0" smtClean="0">
                  <a:solidFill>
                    <a:srgbClr val="FF0000"/>
                  </a:solidFill>
                </a:rPr>
                <a:t>28 ein.</a:t>
              </a:r>
              <a:endParaRPr lang="en-US" sz="1000" dirty="0">
                <a:solidFill>
                  <a:srgbClr val="FF0000"/>
                </a:solidFill>
              </a:endParaRPr>
            </a:p>
          </p:txBody>
        </p:sp>
      </p:grpSp>
      <p:sp>
        <p:nvSpPr>
          <p:cNvPr id="6" name="Foliennummernplatzhalter 5"/>
          <p:cNvSpPr>
            <a:spLocks noGrp="1"/>
          </p:cNvSpPr>
          <p:nvPr>
            <p:ph type="sldNum" sz="quarter" idx="12"/>
          </p:nvPr>
        </p:nvSpPr>
        <p:spPr/>
        <p:txBody>
          <a:bodyPr/>
          <a:lstStyle/>
          <a:p>
            <a:fld id="{A5FE0BE9-2605-47C0-8F30-F383CC1BC3CC}" type="slidenum">
              <a:rPr lang="de-DE" smtClean="0"/>
              <a:t>30</a:t>
            </a:fld>
            <a:endParaRPr lang="de-DE"/>
          </a:p>
        </p:txBody>
      </p:sp>
    </p:spTree>
    <p:extLst>
      <p:ext uri="{BB962C8B-B14F-4D97-AF65-F5344CB8AC3E}">
        <p14:creationId xmlns:p14="http://schemas.microsoft.com/office/powerpoint/2010/main" val="1762957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7278563-07DD-47C8-8DD6-AB6DF8345CFC}" type="datetime3">
              <a:rPr lang="de-DE" smtClean="0"/>
              <a:t>30/08/18</a:t>
            </a:fld>
            <a:endParaRPr lang="en-US" dirty="0"/>
          </a:p>
        </p:txBody>
      </p:sp>
      <p:sp>
        <p:nvSpPr>
          <p:cNvPr id="5" name="Fußzeilenplatzhalter 4"/>
          <p:cNvSpPr>
            <a:spLocks noGrp="1"/>
          </p:cNvSpPr>
          <p:nvPr>
            <p:ph type="ftr" sz="quarter" idx="11"/>
          </p:nvPr>
        </p:nvSpPr>
        <p:spPr/>
        <p:txBody>
          <a:bodyPr/>
          <a:lstStyle/>
          <a:p>
            <a:r>
              <a:rPr lang="en-US" smtClean="0"/>
              <a:t>| Angela Stöckert | Arvato Systems | Berufsakademie Sachsen </a:t>
            </a:r>
            <a:endParaRPr lang="en-US" dirty="0"/>
          </a:p>
        </p:txBody>
      </p:sp>
      <p:sp>
        <p:nvSpPr>
          <p:cNvPr id="3" name="Titel 2"/>
          <p:cNvSpPr>
            <a:spLocks noGrp="1"/>
          </p:cNvSpPr>
          <p:nvPr>
            <p:ph type="title"/>
          </p:nvPr>
        </p:nvSpPr>
        <p:spPr/>
        <p:txBody>
          <a:bodyPr/>
          <a:lstStyle/>
          <a:p>
            <a:r>
              <a:rPr lang="de-DE" smtClean="0"/>
              <a:t>Gruppiertes Balkendiagramm</a:t>
            </a:r>
            <a:endParaRPr lang="en-US" dirty="0"/>
          </a:p>
        </p:txBody>
      </p:sp>
      <p:graphicFrame>
        <p:nvGraphicFramePr>
          <p:cNvPr id="4" name="Diagramm 3"/>
          <p:cNvGraphicFramePr/>
          <p:nvPr>
            <p:custDataLst>
              <p:tags r:id="rId1"/>
            </p:custDataLst>
            <p:extLst>
              <p:ext uri="{D42A27DB-BD31-4B8C-83A1-F6EECF244321}">
                <p14:modId xmlns:p14="http://schemas.microsoft.com/office/powerpoint/2010/main" val="322343533"/>
              </p:ext>
            </p:extLst>
          </p:nvPr>
        </p:nvGraphicFramePr>
        <p:xfrm>
          <a:off x="634337" y="1260134"/>
          <a:ext cx="10919504" cy="4796692"/>
        </p:xfrm>
        <a:graphic>
          <a:graphicData uri="http://schemas.openxmlformats.org/drawingml/2006/chart">
            <c:chart xmlns:c="http://schemas.openxmlformats.org/drawingml/2006/chart" xmlns:r="http://schemas.openxmlformats.org/officeDocument/2006/relationships" r:id="rId4"/>
          </a:graphicData>
        </a:graphic>
      </p:graphicFrame>
      <p:grpSp>
        <p:nvGrpSpPr>
          <p:cNvPr id="9" name="Infofeld"/>
          <p:cNvGrpSpPr/>
          <p:nvPr/>
        </p:nvGrpSpPr>
        <p:grpSpPr>
          <a:xfrm>
            <a:off x="634999" y="-333942"/>
            <a:ext cx="7896157" cy="785664"/>
            <a:chOff x="635000" y="236033"/>
            <a:chExt cx="5415604" cy="785664"/>
          </a:xfrm>
        </p:grpSpPr>
        <p:sp>
          <p:nvSpPr>
            <p:cNvPr id="10" name="Textfeld 9"/>
            <p:cNvSpPr txBox="1"/>
            <p:nvPr/>
          </p:nvSpPr>
          <p:spPr>
            <a:xfrm>
              <a:off x="635000" y="236033"/>
              <a:ext cx="288000" cy="324000"/>
            </a:xfrm>
            <a:prstGeom prst="rect">
              <a:avLst/>
            </a:prstGeom>
            <a:solidFill>
              <a:srgbClr val="FF0000"/>
            </a:solidFill>
            <a:ln w="3175">
              <a:noFill/>
            </a:ln>
          </p:spPr>
          <p:txBody>
            <a:bodyPr wrap="none" lIns="72000" tIns="0" rIns="72000" bIns="36000" rtlCol="0">
              <a:noAutofit/>
            </a:bodyPr>
            <a:lstStyle/>
            <a:p>
              <a:pPr algn="ctr">
                <a:buClr>
                  <a:schemeClr val="accent1"/>
                </a:buClr>
                <a:buSzPct val="85000"/>
              </a:pPr>
              <a:r>
                <a:rPr lang="en-US" sz="2000" b="1" dirty="0" smtClean="0">
                  <a:solidFill>
                    <a:schemeClr val="bg1"/>
                  </a:solidFill>
                </a:rPr>
                <a:t>i</a:t>
              </a:r>
            </a:p>
          </p:txBody>
        </p:sp>
        <p:sp>
          <p:nvSpPr>
            <p:cNvPr id="14" name="Textfeld 13"/>
            <p:cNvSpPr txBox="1"/>
            <p:nvPr/>
          </p:nvSpPr>
          <p:spPr>
            <a:xfrm>
              <a:off x="1119798" y="252256"/>
              <a:ext cx="4930806" cy="769441"/>
            </a:xfrm>
            <a:prstGeom prst="rect">
              <a:avLst/>
            </a:prstGeom>
            <a:noFill/>
            <a:ln w="3175">
              <a:noFill/>
            </a:ln>
          </p:spPr>
          <p:txBody>
            <a:bodyPr wrap="square" lIns="0" tIns="0" rIns="0" bIns="0" rtlCol="0">
              <a:spAutoFit/>
            </a:bodyPr>
            <a:lstStyle/>
            <a:p>
              <a:pPr>
                <a:buClr>
                  <a:schemeClr val="accent1"/>
                </a:buClr>
                <a:buSzPct val="85000"/>
              </a:pPr>
              <a:r>
                <a:rPr lang="de-DE" sz="1000" dirty="0">
                  <a:solidFill>
                    <a:srgbClr val="FF0000"/>
                  </a:solidFill>
                </a:rPr>
                <a:t>Um einzelne Werte hervorzuheben, kann die Farbe jedes Elements einzeln geändert werden. Bitte wählen Sie die Farbe aus den sekundären Farben der </a:t>
              </a:r>
              <a:r>
                <a:rPr lang="de-DE" sz="1000" dirty="0" smtClean="0">
                  <a:solidFill>
                    <a:srgbClr val="FF0000"/>
                  </a:solidFill>
                </a:rPr>
                <a:t>Arvato </a:t>
              </a:r>
              <a:r>
                <a:rPr lang="de-DE" sz="1000" dirty="0">
                  <a:solidFill>
                    <a:srgbClr val="FF0000"/>
                  </a:solidFill>
                </a:rPr>
                <a:t>Farbpalette (siehe Seite </a:t>
              </a:r>
              <a:r>
                <a:rPr lang="de-DE" sz="1000" dirty="0" smtClean="0">
                  <a:solidFill>
                    <a:srgbClr val="FF0000"/>
                  </a:solidFill>
                </a:rPr>
                <a:t>28) </a:t>
              </a:r>
              <a:r>
                <a:rPr lang="de-DE" sz="1000" dirty="0">
                  <a:solidFill>
                    <a:srgbClr val="FF0000"/>
                  </a:solidFill>
                </a:rPr>
                <a:t>und verwenden Sie diese Farben sparsam. </a:t>
              </a:r>
              <a:r>
                <a:rPr lang="de-DE" sz="1000" dirty="0" smtClean="0">
                  <a:solidFill>
                    <a:srgbClr val="FF0000"/>
                  </a:solidFill>
                </a:rPr>
                <a:t>Markieren Sie den entsprechenden Datenpunkt (=Balken-/Diagrammteil). Dann klicken Sie rechts mit der Maus darauf und wählen im Menü „Füllung“ die gewünschte Farbe unter „Zuletzt verwendete Farben“ oder stellen Sie nach Klick auf den Unterpunkt „weitere Füllfarben“ manuell </a:t>
              </a:r>
              <a:r>
                <a:rPr lang="de-DE" sz="1000" dirty="0">
                  <a:solidFill>
                    <a:srgbClr val="FF0000"/>
                  </a:solidFill>
                </a:rPr>
                <a:t>auf die gewünschte Farbe laut RGB auf Seite </a:t>
              </a:r>
              <a:r>
                <a:rPr lang="de-DE" sz="1000" dirty="0" smtClean="0">
                  <a:solidFill>
                    <a:srgbClr val="FF0000"/>
                  </a:solidFill>
                </a:rPr>
                <a:t>28 ein.</a:t>
              </a:r>
              <a:endParaRPr lang="en-US" sz="1000" dirty="0">
                <a:solidFill>
                  <a:srgbClr val="FF0000"/>
                </a:solidFill>
              </a:endParaRPr>
            </a:p>
          </p:txBody>
        </p:sp>
      </p:grpSp>
      <p:sp>
        <p:nvSpPr>
          <p:cNvPr id="6" name="Foliennummernplatzhalter 5"/>
          <p:cNvSpPr>
            <a:spLocks noGrp="1"/>
          </p:cNvSpPr>
          <p:nvPr>
            <p:ph type="sldNum" sz="quarter" idx="12"/>
          </p:nvPr>
        </p:nvSpPr>
        <p:spPr/>
        <p:txBody>
          <a:bodyPr/>
          <a:lstStyle/>
          <a:p>
            <a:fld id="{A5FE0BE9-2605-47C0-8F30-F383CC1BC3CC}" type="slidenum">
              <a:rPr lang="de-DE" smtClean="0"/>
              <a:t>31</a:t>
            </a:fld>
            <a:endParaRPr lang="de-DE"/>
          </a:p>
        </p:txBody>
      </p:sp>
    </p:spTree>
    <p:extLst>
      <p:ext uri="{BB962C8B-B14F-4D97-AF65-F5344CB8AC3E}">
        <p14:creationId xmlns:p14="http://schemas.microsoft.com/office/powerpoint/2010/main" val="2489342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E10DF315-88BF-4C0C-A8B1-EC22ED38F321}" type="datetime3">
              <a:rPr lang="de-DE" smtClean="0"/>
              <a:t>30/08/18</a:t>
            </a:fld>
            <a:endParaRPr lang="en-US" dirty="0"/>
          </a:p>
        </p:txBody>
      </p:sp>
      <p:sp>
        <p:nvSpPr>
          <p:cNvPr id="5" name="Fußzeilenplatzhalter 4"/>
          <p:cNvSpPr>
            <a:spLocks noGrp="1"/>
          </p:cNvSpPr>
          <p:nvPr>
            <p:ph type="ftr" sz="quarter" idx="11"/>
          </p:nvPr>
        </p:nvSpPr>
        <p:spPr/>
        <p:txBody>
          <a:bodyPr/>
          <a:lstStyle/>
          <a:p>
            <a:r>
              <a:rPr lang="en-US" smtClean="0"/>
              <a:t>| Angela Stöckert | Arvato Systems | Berufsakademie Sachsen </a:t>
            </a:r>
            <a:endParaRPr lang="en-US" dirty="0"/>
          </a:p>
        </p:txBody>
      </p:sp>
      <p:sp>
        <p:nvSpPr>
          <p:cNvPr id="3" name="Titel 2"/>
          <p:cNvSpPr>
            <a:spLocks noGrp="1"/>
          </p:cNvSpPr>
          <p:nvPr>
            <p:ph type="title"/>
          </p:nvPr>
        </p:nvSpPr>
        <p:spPr/>
        <p:txBody>
          <a:bodyPr/>
          <a:lstStyle/>
          <a:p>
            <a:r>
              <a:rPr lang="de-DE" smtClean="0"/>
              <a:t>Liniendiagramm</a:t>
            </a:r>
            <a:endParaRPr lang="de-DE" dirty="0"/>
          </a:p>
        </p:txBody>
      </p:sp>
      <p:graphicFrame>
        <p:nvGraphicFramePr>
          <p:cNvPr id="4" name="Diagramm 3"/>
          <p:cNvGraphicFramePr/>
          <p:nvPr>
            <p:custDataLst>
              <p:tags r:id="rId1"/>
            </p:custDataLst>
            <p:extLst>
              <p:ext uri="{D42A27DB-BD31-4B8C-83A1-F6EECF244321}">
                <p14:modId xmlns:p14="http://schemas.microsoft.com/office/powerpoint/2010/main" val="1057673601"/>
              </p:ext>
            </p:extLst>
          </p:nvPr>
        </p:nvGraphicFramePr>
        <p:xfrm>
          <a:off x="637836" y="1257301"/>
          <a:ext cx="10919504" cy="5143500"/>
        </p:xfrm>
        <a:graphic>
          <a:graphicData uri="http://schemas.openxmlformats.org/drawingml/2006/chart">
            <c:chart xmlns:c="http://schemas.openxmlformats.org/drawingml/2006/chart" xmlns:r="http://schemas.openxmlformats.org/officeDocument/2006/relationships" r:id="rId4"/>
          </a:graphicData>
        </a:graphic>
      </p:graphicFrame>
      <p:grpSp>
        <p:nvGrpSpPr>
          <p:cNvPr id="9" name="Infofeld"/>
          <p:cNvGrpSpPr/>
          <p:nvPr/>
        </p:nvGrpSpPr>
        <p:grpSpPr>
          <a:xfrm>
            <a:off x="634999" y="-333942"/>
            <a:ext cx="7896157" cy="785664"/>
            <a:chOff x="635000" y="236033"/>
            <a:chExt cx="5415604" cy="785664"/>
          </a:xfrm>
        </p:grpSpPr>
        <p:sp>
          <p:nvSpPr>
            <p:cNvPr id="13" name="Textfeld 12"/>
            <p:cNvSpPr txBox="1"/>
            <p:nvPr/>
          </p:nvSpPr>
          <p:spPr>
            <a:xfrm>
              <a:off x="635000" y="236033"/>
              <a:ext cx="288000" cy="324000"/>
            </a:xfrm>
            <a:prstGeom prst="rect">
              <a:avLst/>
            </a:prstGeom>
            <a:solidFill>
              <a:srgbClr val="FF0000"/>
            </a:solidFill>
            <a:ln w="3175">
              <a:noFill/>
            </a:ln>
          </p:spPr>
          <p:txBody>
            <a:bodyPr wrap="none" lIns="72000" tIns="0" rIns="72000" bIns="36000" rtlCol="0">
              <a:noAutofit/>
            </a:bodyPr>
            <a:lstStyle/>
            <a:p>
              <a:pPr algn="ctr">
                <a:buClr>
                  <a:schemeClr val="accent1"/>
                </a:buClr>
                <a:buSzPct val="85000"/>
              </a:pPr>
              <a:r>
                <a:rPr lang="en-US" sz="2000" b="1" dirty="0" smtClean="0">
                  <a:solidFill>
                    <a:schemeClr val="bg1"/>
                  </a:solidFill>
                </a:rPr>
                <a:t>i</a:t>
              </a:r>
            </a:p>
          </p:txBody>
        </p:sp>
        <p:sp>
          <p:nvSpPr>
            <p:cNvPr id="14" name="Textfeld 13"/>
            <p:cNvSpPr txBox="1"/>
            <p:nvPr/>
          </p:nvSpPr>
          <p:spPr>
            <a:xfrm>
              <a:off x="1119798" y="252256"/>
              <a:ext cx="4930806" cy="769441"/>
            </a:xfrm>
            <a:prstGeom prst="rect">
              <a:avLst/>
            </a:prstGeom>
            <a:noFill/>
            <a:ln w="3175">
              <a:noFill/>
            </a:ln>
          </p:spPr>
          <p:txBody>
            <a:bodyPr wrap="square" lIns="0" tIns="0" rIns="0" bIns="0" rtlCol="0">
              <a:spAutoFit/>
            </a:bodyPr>
            <a:lstStyle/>
            <a:p>
              <a:pPr>
                <a:buClr>
                  <a:schemeClr val="accent1"/>
                </a:buClr>
                <a:buSzPct val="85000"/>
              </a:pPr>
              <a:r>
                <a:rPr lang="de-DE" sz="1000" dirty="0">
                  <a:solidFill>
                    <a:srgbClr val="FF0000"/>
                  </a:solidFill>
                </a:rPr>
                <a:t>Um einzelne Werte hervorzuheben, kann die Farbe jedes Elements einzeln geändert werden. Bitte wählen Sie die Farbe aus den sekundären Farben der </a:t>
              </a:r>
              <a:r>
                <a:rPr lang="de-DE" sz="1000" dirty="0" smtClean="0">
                  <a:solidFill>
                    <a:srgbClr val="FF0000"/>
                  </a:solidFill>
                </a:rPr>
                <a:t>Arvato </a:t>
              </a:r>
              <a:r>
                <a:rPr lang="de-DE" sz="1000" dirty="0">
                  <a:solidFill>
                    <a:srgbClr val="FF0000"/>
                  </a:solidFill>
                </a:rPr>
                <a:t>Farbpalette (siehe Seite </a:t>
              </a:r>
              <a:r>
                <a:rPr lang="de-DE" sz="1000" dirty="0" smtClean="0">
                  <a:solidFill>
                    <a:srgbClr val="FF0000"/>
                  </a:solidFill>
                </a:rPr>
                <a:t>28) </a:t>
              </a:r>
              <a:r>
                <a:rPr lang="de-DE" sz="1000" dirty="0">
                  <a:solidFill>
                    <a:srgbClr val="FF0000"/>
                  </a:solidFill>
                </a:rPr>
                <a:t>und verwenden Sie diese Farben sparsam. </a:t>
              </a:r>
              <a:r>
                <a:rPr lang="de-DE" sz="1000" dirty="0" smtClean="0">
                  <a:solidFill>
                    <a:srgbClr val="FF0000"/>
                  </a:solidFill>
                </a:rPr>
                <a:t>Markieren Sie den entsprechenden Datenpunkt (=Balken-/Diagrammteil). Dann klicken Sie rechts mit der Maus darauf und wählen im Menü „Füllung“ die gewünschte Farbe unter „Zuletzt verwendete Farben“ oder stellen Sie nach Klick auf den Unterpunkt „weitere Füllfarben“ manuell </a:t>
              </a:r>
              <a:r>
                <a:rPr lang="de-DE" sz="1000" dirty="0">
                  <a:solidFill>
                    <a:srgbClr val="FF0000"/>
                  </a:solidFill>
                </a:rPr>
                <a:t>auf die gewünschte Farbe laut RGB auf Seite </a:t>
              </a:r>
              <a:r>
                <a:rPr lang="de-DE" sz="1000" dirty="0" smtClean="0">
                  <a:solidFill>
                    <a:srgbClr val="FF0000"/>
                  </a:solidFill>
                </a:rPr>
                <a:t>28 ein.</a:t>
              </a:r>
              <a:endParaRPr lang="en-US" sz="1000" dirty="0">
                <a:solidFill>
                  <a:srgbClr val="FF0000"/>
                </a:solidFill>
              </a:endParaRPr>
            </a:p>
          </p:txBody>
        </p:sp>
      </p:grpSp>
      <p:sp>
        <p:nvSpPr>
          <p:cNvPr id="6" name="Foliennummernplatzhalter 5"/>
          <p:cNvSpPr>
            <a:spLocks noGrp="1"/>
          </p:cNvSpPr>
          <p:nvPr>
            <p:ph type="sldNum" sz="quarter" idx="12"/>
          </p:nvPr>
        </p:nvSpPr>
        <p:spPr/>
        <p:txBody>
          <a:bodyPr/>
          <a:lstStyle/>
          <a:p>
            <a:fld id="{A5FE0BE9-2605-47C0-8F30-F383CC1BC3CC}" type="slidenum">
              <a:rPr lang="de-DE" smtClean="0"/>
              <a:t>32</a:t>
            </a:fld>
            <a:endParaRPr lang="de-DE"/>
          </a:p>
        </p:txBody>
      </p:sp>
    </p:spTree>
    <p:extLst>
      <p:ext uri="{BB962C8B-B14F-4D97-AF65-F5344CB8AC3E}">
        <p14:creationId xmlns:p14="http://schemas.microsoft.com/office/powerpoint/2010/main" val="3141831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48E86B6-360C-4FC7-B0BC-775FB1C7C9CE}" type="datetime3">
              <a:rPr lang="de-DE" smtClean="0"/>
              <a:t>30/08/18</a:t>
            </a:fld>
            <a:endParaRPr lang="en-US" dirty="0"/>
          </a:p>
        </p:txBody>
      </p:sp>
      <p:sp>
        <p:nvSpPr>
          <p:cNvPr id="5" name="Fußzeilenplatzhalter 4"/>
          <p:cNvSpPr>
            <a:spLocks noGrp="1"/>
          </p:cNvSpPr>
          <p:nvPr>
            <p:ph type="ftr" sz="quarter" idx="11"/>
          </p:nvPr>
        </p:nvSpPr>
        <p:spPr/>
        <p:txBody>
          <a:bodyPr/>
          <a:lstStyle/>
          <a:p>
            <a:r>
              <a:rPr lang="en-US" smtClean="0"/>
              <a:t>| Angela Stöckert | Arvato Systems | Berufsakademie Sachsen </a:t>
            </a:r>
            <a:endParaRPr lang="en-US" dirty="0"/>
          </a:p>
        </p:txBody>
      </p:sp>
      <p:sp>
        <p:nvSpPr>
          <p:cNvPr id="3" name="Titel 2"/>
          <p:cNvSpPr>
            <a:spLocks noGrp="1"/>
          </p:cNvSpPr>
          <p:nvPr>
            <p:ph type="title"/>
          </p:nvPr>
        </p:nvSpPr>
        <p:spPr/>
        <p:txBody>
          <a:bodyPr/>
          <a:lstStyle/>
          <a:p>
            <a:r>
              <a:rPr lang="de-DE" smtClean="0"/>
              <a:t>Ring</a:t>
            </a:r>
            <a:endParaRPr lang="de-DE" dirty="0"/>
          </a:p>
        </p:txBody>
      </p:sp>
      <p:graphicFrame>
        <p:nvGraphicFramePr>
          <p:cNvPr id="4" name="Diagramm 3"/>
          <p:cNvGraphicFramePr/>
          <p:nvPr>
            <p:custDataLst>
              <p:tags r:id="rId1"/>
            </p:custDataLst>
            <p:extLst>
              <p:ext uri="{D42A27DB-BD31-4B8C-83A1-F6EECF244321}">
                <p14:modId xmlns:p14="http://schemas.microsoft.com/office/powerpoint/2010/main" val="1131712981"/>
              </p:ext>
            </p:extLst>
          </p:nvPr>
        </p:nvGraphicFramePr>
        <p:xfrm>
          <a:off x="634337" y="1260133"/>
          <a:ext cx="10919504" cy="4784907"/>
        </p:xfrm>
        <a:graphic>
          <a:graphicData uri="http://schemas.openxmlformats.org/drawingml/2006/chart">
            <c:chart xmlns:c="http://schemas.openxmlformats.org/drawingml/2006/chart" xmlns:r="http://schemas.openxmlformats.org/officeDocument/2006/relationships" r:id="rId4"/>
          </a:graphicData>
        </a:graphic>
      </p:graphicFrame>
      <p:grpSp>
        <p:nvGrpSpPr>
          <p:cNvPr id="10" name="Infofeld"/>
          <p:cNvGrpSpPr/>
          <p:nvPr/>
        </p:nvGrpSpPr>
        <p:grpSpPr>
          <a:xfrm>
            <a:off x="634999" y="-333942"/>
            <a:ext cx="7896157" cy="785664"/>
            <a:chOff x="635000" y="236033"/>
            <a:chExt cx="5415604" cy="785664"/>
          </a:xfrm>
        </p:grpSpPr>
        <p:sp>
          <p:nvSpPr>
            <p:cNvPr id="11" name="Textfeld 10"/>
            <p:cNvSpPr txBox="1"/>
            <p:nvPr/>
          </p:nvSpPr>
          <p:spPr>
            <a:xfrm>
              <a:off x="635000" y="236033"/>
              <a:ext cx="288000" cy="324000"/>
            </a:xfrm>
            <a:prstGeom prst="rect">
              <a:avLst/>
            </a:prstGeom>
            <a:solidFill>
              <a:srgbClr val="FF0000"/>
            </a:solidFill>
            <a:ln w="3175">
              <a:noFill/>
            </a:ln>
          </p:spPr>
          <p:txBody>
            <a:bodyPr wrap="none" lIns="72000" tIns="0" rIns="72000" bIns="36000" rtlCol="0">
              <a:noAutofit/>
            </a:bodyPr>
            <a:lstStyle/>
            <a:p>
              <a:pPr algn="ctr">
                <a:buClr>
                  <a:schemeClr val="accent1"/>
                </a:buClr>
                <a:buSzPct val="85000"/>
              </a:pPr>
              <a:r>
                <a:rPr lang="en-US" sz="2000" b="1" dirty="0" smtClean="0">
                  <a:solidFill>
                    <a:schemeClr val="bg1"/>
                  </a:solidFill>
                </a:rPr>
                <a:t>i</a:t>
              </a:r>
            </a:p>
          </p:txBody>
        </p:sp>
        <p:sp>
          <p:nvSpPr>
            <p:cNvPr id="12" name="Textfeld 11"/>
            <p:cNvSpPr txBox="1"/>
            <p:nvPr/>
          </p:nvSpPr>
          <p:spPr>
            <a:xfrm>
              <a:off x="1119798" y="252256"/>
              <a:ext cx="4930806" cy="769441"/>
            </a:xfrm>
            <a:prstGeom prst="rect">
              <a:avLst/>
            </a:prstGeom>
            <a:noFill/>
            <a:ln w="3175">
              <a:noFill/>
            </a:ln>
          </p:spPr>
          <p:txBody>
            <a:bodyPr wrap="square" lIns="0" tIns="0" rIns="0" bIns="0" rtlCol="0">
              <a:spAutoFit/>
            </a:bodyPr>
            <a:lstStyle/>
            <a:p>
              <a:pPr>
                <a:buClr>
                  <a:schemeClr val="accent1"/>
                </a:buClr>
                <a:buSzPct val="85000"/>
              </a:pPr>
              <a:r>
                <a:rPr lang="de-DE" sz="1000" dirty="0">
                  <a:solidFill>
                    <a:srgbClr val="FF0000"/>
                  </a:solidFill>
                </a:rPr>
                <a:t>Um einzelne Werte hervorzuheben, kann die Farbe jedes Elements einzeln geändert werden. Bitte wählen Sie die Farbe aus den sekundären Farben der </a:t>
              </a:r>
              <a:r>
                <a:rPr lang="de-DE" sz="1000" dirty="0" smtClean="0">
                  <a:solidFill>
                    <a:srgbClr val="FF0000"/>
                  </a:solidFill>
                </a:rPr>
                <a:t>Arvato </a:t>
              </a:r>
              <a:r>
                <a:rPr lang="de-DE" sz="1000" dirty="0">
                  <a:solidFill>
                    <a:srgbClr val="FF0000"/>
                  </a:solidFill>
                </a:rPr>
                <a:t>Farbpalette (siehe Seite </a:t>
              </a:r>
              <a:r>
                <a:rPr lang="de-DE" sz="1000" dirty="0" smtClean="0">
                  <a:solidFill>
                    <a:srgbClr val="FF0000"/>
                  </a:solidFill>
                </a:rPr>
                <a:t>28) </a:t>
              </a:r>
              <a:r>
                <a:rPr lang="de-DE" sz="1000" dirty="0">
                  <a:solidFill>
                    <a:srgbClr val="FF0000"/>
                  </a:solidFill>
                </a:rPr>
                <a:t>und verwenden Sie diese Farben sparsam. </a:t>
              </a:r>
              <a:r>
                <a:rPr lang="de-DE" sz="1000" dirty="0" smtClean="0">
                  <a:solidFill>
                    <a:srgbClr val="FF0000"/>
                  </a:solidFill>
                </a:rPr>
                <a:t>Markieren Sie den entsprechenden Datenpunkt (=Balken-/Diagrammteil). Dann klicken Sie rechts mit der Maus darauf und wählen im Menü „Füllung“ die gewünschte Farbe unter „Zuletzt verwendete Farben“ oder stellen Sie nach Klick auf den Unterpunkt „weitere Füllfarben“ manuell </a:t>
              </a:r>
              <a:r>
                <a:rPr lang="de-DE" sz="1000" dirty="0">
                  <a:solidFill>
                    <a:srgbClr val="FF0000"/>
                  </a:solidFill>
                </a:rPr>
                <a:t>auf die gewünschte Farbe laut RGB auf Seite </a:t>
              </a:r>
              <a:r>
                <a:rPr lang="de-DE" sz="1000" dirty="0" smtClean="0">
                  <a:solidFill>
                    <a:srgbClr val="FF0000"/>
                  </a:solidFill>
                </a:rPr>
                <a:t>28 ein.</a:t>
              </a:r>
              <a:endParaRPr lang="en-US" sz="1000" dirty="0">
                <a:solidFill>
                  <a:srgbClr val="FF0000"/>
                </a:solidFill>
              </a:endParaRPr>
            </a:p>
          </p:txBody>
        </p:sp>
      </p:grpSp>
      <p:sp>
        <p:nvSpPr>
          <p:cNvPr id="6" name="Foliennummernplatzhalter 5"/>
          <p:cNvSpPr>
            <a:spLocks noGrp="1"/>
          </p:cNvSpPr>
          <p:nvPr>
            <p:ph type="sldNum" sz="quarter" idx="12"/>
          </p:nvPr>
        </p:nvSpPr>
        <p:spPr/>
        <p:txBody>
          <a:bodyPr/>
          <a:lstStyle/>
          <a:p>
            <a:fld id="{A5FE0BE9-2605-47C0-8F30-F383CC1BC3CC}" type="slidenum">
              <a:rPr lang="de-DE" smtClean="0"/>
              <a:t>33</a:t>
            </a:fld>
            <a:endParaRPr lang="de-DE"/>
          </a:p>
        </p:txBody>
      </p:sp>
    </p:spTree>
    <p:extLst>
      <p:ext uri="{BB962C8B-B14F-4D97-AF65-F5344CB8AC3E}">
        <p14:creationId xmlns:p14="http://schemas.microsoft.com/office/powerpoint/2010/main" val="51234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46D975BF-246E-4E72-8A4B-4068674CCAA6}" type="datetime3">
              <a:rPr lang="de-DE" smtClean="0"/>
              <a:t>30/08/18</a:t>
            </a:fld>
            <a:endParaRPr lang="en-US" dirty="0"/>
          </a:p>
        </p:txBody>
      </p:sp>
      <p:sp>
        <p:nvSpPr>
          <p:cNvPr id="5" name="Fußzeilenplatzhalter 4"/>
          <p:cNvSpPr>
            <a:spLocks noGrp="1"/>
          </p:cNvSpPr>
          <p:nvPr>
            <p:ph type="ftr" sz="quarter" idx="11"/>
          </p:nvPr>
        </p:nvSpPr>
        <p:spPr/>
        <p:txBody>
          <a:bodyPr/>
          <a:lstStyle/>
          <a:p>
            <a:r>
              <a:rPr lang="en-US" smtClean="0"/>
              <a:t>| Angela Stöckert | Arvato Systems | Berufsakademie Sachsen </a:t>
            </a:r>
            <a:endParaRPr lang="en-US" dirty="0"/>
          </a:p>
        </p:txBody>
      </p:sp>
      <p:sp>
        <p:nvSpPr>
          <p:cNvPr id="3" name="Titel 2"/>
          <p:cNvSpPr>
            <a:spLocks noGrp="1"/>
          </p:cNvSpPr>
          <p:nvPr>
            <p:ph type="title"/>
          </p:nvPr>
        </p:nvSpPr>
        <p:spPr/>
        <p:txBody>
          <a:bodyPr/>
          <a:lstStyle/>
          <a:p>
            <a:r>
              <a:rPr lang="de-DE" smtClean="0"/>
              <a:t>Ring mit Beschriftung</a:t>
            </a:r>
            <a:endParaRPr lang="de-DE" dirty="0"/>
          </a:p>
        </p:txBody>
      </p:sp>
      <p:graphicFrame>
        <p:nvGraphicFramePr>
          <p:cNvPr id="4" name="Diagramm 3"/>
          <p:cNvGraphicFramePr/>
          <p:nvPr>
            <p:custDataLst>
              <p:tags r:id="rId1"/>
            </p:custDataLst>
            <p:extLst>
              <p:ext uri="{D42A27DB-BD31-4B8C-83A1-F6EECF244321}">
                <p14:modId xmlns:p14="http://schemas.microsoft.com/office/powerpoint/2010/main" val="1826930308"/>
              </p:ext>
            </p:extLst>
          </p:nvPr>
        </p:nvGraphicFramePr>
        <p:xfrm>
          <a:off x="634337" y="1260134"/>
          <a:ext cx="10919504" cy="4796692"/>
        </p:xfrm>
        <a:graphic>
          <a:graphicData uri="http://schemas.openxmlformats.org/drawingml/2006/chart">
            <c:chart xmlns:c="http://schemas.openxmlformats.org/drawingml/2006/chart" xmlns:r="http://schemas.openxmlformats.org/officeDocument/2006/relationships" r:id="rId4"/>
          </a:graphicData>
        </a:graphic>
      </p:graphicFrame>
      <p:grpSp>
        <p:nvGrpSpPr>
          <p:cNvPr id="10" name="Infofeld"/>
          <p:cNvGrpSpPr/>
          <p:nvPr/>
        </p:nvGrpSpPr>
        <p:grpSpPr>
          <a:xfrm>
            <a:off x="634999" y="-333942"/>
            <a:ext cx="7896157" cy="785664"/>
            <a:chOff x="635000" y="236033"/>
            <a:chExt cx="5415604" cy="785664"/>
          </a:xfrm>
        </p:grpSpPr>
        <p:sp>
          <p:nvSpPr>
            <p:cNvPr id="11" name="Textfeld 10"/>
            <p:cNvSpPr txBox="1"/>
            <p:nvPr/>
          </p:nvSpPr>
          <p:spPr>
            <a:xfrm>
              <a:off x="635000" y="236033"/>
              <a:ext cx="288000" cy="324000"/>
            </a:xfrm>
            <a:prstGeom prst="rect">
              <a:avLst/>
            </a:prstGeom>
            <a:solidFill>
              <a:srgbClr val="FF0000"/>
            </a:solidFill>
            <a:ln w="3175">
              <a:noFill/>
            </a:ln>
          </p:spPr>
          <p:txBody>
            <a:bodyPr wrap="none" lIns="72000" tIns="0" rIns="72000" bIns="36000" rtlCol="0">
              <a:noAutofit/>
            </a:bodyPr>
            <a:lstStyle/>
            <a:p>
              <a:pPr algn="ctr">
                <a:buClr>
                  <a:schemeClr val="accent1"/>
                </a:buClr>
                <a:buSzPct val="85000"/>
              </a:pPr>
              <a:r>
                <a:rPr lang="en-US" sz="2000" b="1" dirty="0" smtClean="0">
                  <a:solidFill>
                    <a:schemeClr val="bg1"/>
                  </a:solidFill>
                </a:rPr>
                <a:t>i</a:t>
              </a:r>
            </a:p>
          </p:txBody>
        </p:sp>
        <p:sp>
          <p:nvSpPr>
            <p:cNvPr id="12" name="Textfeld 11"/>
            <p:cNvSpPr txBox="1"/>
            <p:nvPr/>
          </p:nvSpPr>
          <p:spPr>
            <a:xfrm>
              <a:off x="1119798" y="252256"/>
              <a:ext cx="4930806" cy="769441"/>
            </a:xfrm>
            <a:prstGeom prst="rect">
              <a:avLst/>
            </a:prstGeom>
            <a:noFill/>
            <a:ln w="3175">
              <a:noFill/>
            </a:ln>
          </p:spPr>
          <p:txBody>
            <a:bodyPr wrap="square" lIns="0" tIns="0" rIns="0" bIns="0" rtlCol="0">
              <a:spAutoFit/>
            </a:bodyPr>
            <a:lstStyle/>
            <a:p>
              <a:pPr>
                <a:buClr>
                  <a:schemeClr val="accent1"/>
                </a:buClr>
                <a:buSzPct val="85000"/>
              </a:pPr>
              <a:r>
                <a:rPr lang="de-DE" sz="1000" dirty="0">
                  <a:solidFill>
                    <a:srgbClr val="FF0000"/>
                  </a:solidFill>
                </a:rPr>
                <a:t>Um einzelne Werte hervorzuheben, kann die Farbe jedes Elements einzeln geändert werden. Bitte wählen Sie die Farbe aus den sekundären Farben der </a:t>
              </a:r>
              <a:r>
                <a:rPr lang="de-DE" sz="1000" dirty="0" smtClean="0">
                  <a:solidFill>
                    <a:srgbClr val="FF0000"/>
                  </a:solidFill>
                </a:rPr>
                <a:t>Arvato </a:t>
              </a:r>
              <a:r>
                <a:rPr lang="de-DE" sz="1000" dirty="0">
                  <a:solidFill>
                    <a:srgbClr val="FF0000"/>
                  </a:solidFill>
                </a:rPr>
                <a:t>Farbpalette (siehe Seite </a:t>
              </a:r>
              <a:r>
                <a:rPr lang="de-DE" sz="1000" dirty="0" smtClean="0">
                  <a:solidFill>
                    <a:srgbClr val="FF0000"/>
                  </a:solidFill>
                </a:rPr>
                <a:t>28) </a:t>
              </a:r>
              <a:r>
                <a:rPr lang="de-DE" sz="1000" dirty="0">
                  <a:solidFill>
                    <a:srgbClr val="FF0000"/>
                  </a:solidFill>
                </a:rPr>
                <a:t>und verwenden Sie diese Farben sparsam. </a:t>
              </a:r>
              <a:r>
                <a:rPr lang="de-DE" sz="1000" dirty="0" smtClean="0">
                  <a:solidFill>
                    <a:srgbClr val="FF0000"/>
                  </a:solidFill>
                </a:rPr>
                <a:t>Markieren Sie den entsprechenden Datenpunkt (=Balken-/Diagrammteil). Dann klicken Sie rechts mit der Maus darauf und wählen im Menü „Füllung“ die gewünschte Farbe unter „Zuletzt verwendete Farben“ oder stellen Sie nach Klick auf den Unterpunkt „weitere Füllfarben“ manuell </a:t>
              </a:r>
              <a:r>
                <a:rPr lang="de-DE" sz="1000" dirty="0">
                  <a:solidFill>
                    <a:srgbClr val="FF0000"/>
                  </a:solidFill>
                </a:rPr>
                <a:t>auf die gewünschte Farbe laut RGB auf Seite </a:t>
              </a:r>
              <a:r>
                <a:rPr lang="de-DE" sz="1000" dirty="0" smtClean="0">
                  <a:solidFill>
                    <a:srgbClr val="FF0000"/>
                  </a:solidFill>
                </a:rPr>
                <a:t>28 ein.</a:t>
              </a:r>
              <a:endParaRPr lang="en-US" sz="1000" dirty="0">
                <a:solidFill>
                  <a:srgbClr val="FF0000"/>
                </a:solidFill>
              </a:endParaRPr>
            </a:p>
          </p:txBody>
        </p:sp>
      </p:grpSp>
      <p:sp>
        <p:nvSpPr>
          <p:cNvPr id="6" name="Foliennummernplatzhalter 5"/>
          <p:cNvSpPr>
            <a:spLocks noGrp="1"/>
          </p:cNvSpPr>
          <p:nvPr>
            <p:ph type="sldNum" sz="quarter" idx="12"/>
          </p:nvPr>
        </p:nvSpPr>
        <p:spPr/>
        <p:txBody>
          <a:bodyPr/>
          <a:lstStyle/>
          <a:p>
            <a:fld id="{A5FE0BE9-2605-47C0-8F30-F383CC1BC3CC}" type="slidenum">
              <a:rPr lang="de-DE" smtClean="0"/>
              <a:t>34</a:t>
            </a:fld>
            <a:endParaRPr lang="de-DE"/>
          </a:p>
        </p:txBody>
      </p:sp>
    </p:spTree>
    <p:extLst>
      <p:ext uri="{BB962C8B-B14F-4D97-AF65-F5344CB8AC3E}">
        <p14:creationId xmlns:p14="http://schemas.microsoft.com/office/powerpoint/2010/main" val="548623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4A79FFE5-A01E-4F0B-B42F-76D29F52A919}" type="datetime3">
              <a:rPr lang="de-DE" smtClean="0"/>
              <a:t>30/08/18</a:t>
            </a:fld>
            <a:endParaRPr lang="en-US" dirty="0"/>
          </a:p>
        </p:txBody>
      </p:sp>
      <p:sp>
        <p:nvSpPr>
          <p:cNvPr id="4" name="Fußzeilenplatzhalter 3"/>
          <p:cNvSpPr>
            <a:spLocks noGrp="1"/>
          </p:cNvSpPr>
          <p:nvPr>
            <p:ph type="ftr" sz="quarter" idx="11"/>
          </p:nvPr>
        </p:nvSpPr>
        <p:spPr/>
        <p:txBody>
          <a:bodyPr/>
          <a:lstStyle/>
          <a:p>
            <a:r>
              <a:rPr lang="en-US" smtClean="0"/>
              <a:t>| Angela Stöckert | Arvato Systems | Berufsakademie Sachsen </a:t>
            </a:r>
            <a:endParaRPr lang="en-US" dirty="0"/>
          </a:p>
        </p:txBody>
      </p:sp>
      <p:sp>
        <p:nvSpPr>
          <p:cNvPr id="3" name="Titel 2"/>
          <p:cNvSpPr>
            <a:spLocks noGrp="1"/>
          </p:cNvSpPr>
          <p:nvPr>
            <p:ph type="title"/>
          </p:nvPr>
        </p:nvSpPr>
        <p:spPr/>
        <p:txBody>
          <a:bodyPr/>
          <a:lstStyle/>
          <a:p>
            <a:r>
              <a:rPr lang="de-DE" smtClean="0"/>
              <a:t>Tabelle</a:t>
            </a:r>
            <a:endParaRPr lang="de-DE" dirty="0"/>
          </a:p>
        </p:txBody>
      </p:sp>
      <p:graphicFrame>
        <p:nvGraphicFramePr>
          <p:cNvPr id="5" name="Tabelle 4"/>
          <p:cNvGraphicFramePr>
            <a:graphicFrameLocks noGrp="1"/>
          </p:cNvGraphicFramePr>
          <p:nvPr>
            <p:extLst>
              <p:ext uri="{D42A27DB-BD31-4B8C-83A1-F6EECF244321}">
                <p14:modId xmlns:p14="http://schemas.microsoft.com/office/powerpoint/2010/main" val="1342422160"/>
              </p:ext>
            </p:extLst>
          </p:nvPr>
        </p:nvGraphicFramePr>
        <p:xfrm>
          <a:off x="634338" y="1260000"/>
          <a:ext cx="10919508" cy="4542080"/>
        </p:xfrm>
        <a:graphic>
          <a:graphicData uri="http://schemas.openxmlformats.org/drawingml/2006/table">
            <a:tbl>
              <a:tblPr firstRow="1" bandRow="1">
                <a:tableStyleId>{5C22544A-7EE6-4342-B048-85BDC9FD1C3A}</a:tableStyleId>
              </a:tblPr>
              <a:tblGrid>
                <a:gridCol w="6337210">
                  <a:extLst>
                    <a:ext uri="{9D8B030D-6E8A-4147-A177-3AD203B41FA5}">
                      <a16:colId xmlns:a16="http://schemas.microsoft.com/office/drawing/2014/main" val="20000"/>
                    </a:ext>
                  </a:extLst>
                </a:gridCol>
                <a:gridCol w="2291149">
                  <a:extLst>
                    <a:ext uri="{9D8B030D-6E8A-4147-A177-3AD203B41FA5}">
                      <a16:colId xmlns:a16="http://schemas.microsoft.com/office/drawing/2014/main" val="20001"/>
                    </a:ext>
                  </a:extLst>
                </a:gridCol>
                <a:gridCol w="2291149">
                  <a:extLst>
                    <a:ext uri="{9D8B030D-6E8A-4147-A177-3AD203B41FA5}">
                      <a16:colId xmlns:a16="http://schemas.microsoft.com/office/drawing/2014/main" val="20002"/>
                    </a:ext>
                  </a:extLst>
                </a:gridCol>
              </a:tblGrid>
              <a:tr h="560648">
                <a:tc>
                  <a:txBody>
                    <a:bodyPr/>
                    <a:lstStyle/>
                    <a:p>
                      <a:r>
                        <a:rPr lang="en-US" sz="1600" dirty="0" smtClean="0"/>
                        <a:t>Description</a:t>
                      </a:r>
                      <a:endParaRPr lang="en-US" sz="1600" b="1" dirty="0">
                        <a:solidFill>
                          <a:schemeClr val="bg1"/>
                        </a:solidFill>
                      </a:endParaRPr>
                    </a:p>
                  </a:txBody>
                  <a:tcPr marL="80657" marR="80657" marT="40301" marB="40301" anchor="ctr"/>
                </a:tc>
                <a:tc>
                  <a:txBody>
                    <a:bodyPr/>
                    <a:lstStyle/>
                    <a:p>
                      <a:pPr algn="ctr"/>
                      <a:r>
                        <a:rPr lang="en-US" sz="1600" dirty="0" smtClean="0"/>
                        <a:t>Description</a:t>
                      </a:r>
                      <a:endParaRPr lang="en-US" sz="1600" b="1" dirty="0">
                        <a:solidFill>
                          <a:schemeClr val="bg1"/>
                        </a:solidFill>
                      </a:endParaRPr>
                    </a:p>
                  </a:txBody>
                  <a:tcPr marL="80657" marR="80657" marT="40301" marB="40301" anchor="ctr"/>
                </a:tc>
                <a:tc>
                  <a:txBody>
                    <a:bodyPr/>
                    <a:lstStyle/>
                    <a:p>
                      <a:pPr algn="ctr"/>
                      <a:r>
                        <a:rPr lang="en-US" sz="1600" dirty="0" smtClean="0"/>
                        <a:t>Description</a:t>
                      </a:r>
                      <a:endParaRPr lang="en-US" sz="1600" b="1" dirty="0">
                        <a:solidFill>
                          <a:schemeClr val="bg1"/>
                        </a:solidFill>
                      </a:endParaRPr>
                    </a:p>
                  </a:txBody>
                  <a:tcPr marL="80657" marR="80657" marT="40301" marB="40301" anchor="ctr"/>
                </a:tc>
                <a:extLst>
                  <a:ext uri="{0D108BD9-81ED-4DB2-BD59-A6C34878D82A}">
                    <a16:rowId xmlns:a16="http://schemas.microsoft.com/office/drawing/2014/main" val="10000"/>
                  </a:ext>
                </a:extLst>
              </a:tr>
              <a:tr h="497679">
                <a:tc>
                  <a:txBody>
                    <a:bodyPr/>
                    <a:lstStyle/>
                    <a:p>
                      <a:r>
                        <a:rPr lang="en-US" sz="1600" dirty="0" smtClean="0"/>
                        <a:t>Description</a:t>
                      </a:r>
                      <a:endParaRPr lang="en-US" sz="1600" b="0" dirty="0">
                        <a:solidFill>
                          <a:schemeClr val="tx1"/>
                        </a:solidFill>
                      </a:endParaRPr>
                    </a:p>
                  </a:txBody>
                  <a:tcPr marL="80657" marR="80657" marT="40301" marB="40301" anchor="ctr"/>
                </a:tc>
                <a:tc>
                  <a:txBody>
                    <a:bodyPr/>
                    <a:lstStyle/>
                    <a:p>
                      <a:pPr algn="ctr"/>
                      <a:r>
                        <a:rPr lang="en-US" sz="1600" dirty="0" smtClean="0"/>
                        <a:t>83.8</a:t>
                      </a:r>
                      <a:endParaRPr lang="en-US" sz="1600" b="0" dirty="0">
                        <a:solidFill>
                          <a:schemeClr val="tx1"/>
                        </a:solidFill>
                      </a:endParaRPr>
                    </a:p>
                  </a:txBody>
                  <a:tcPr marL="80657" marR="80657" marT="40301" marB="40301" anchor="ctr"/>
                </a:tc>
                <a:tc>
                  <a:txBody>
                    <a:bodyPr/>
                    <a:lstStyle/>
                    <a:p>
                      <a:pPr algn="ctr"/>
                      <a:r>
                        <a:rPr lang="en-US" sz="1600" dirty="0" smtClean="0"/>
                        <a:t>59</a:t>
                      </a:r>
                      <a:endParaRPr lang="en-US" sz="1600" b="0" dirty="0">
                        <a:solidFill>
                          <a:schemeClr val="tx1"/>
                        </a:solidFill>
                      </a:endParaRPr>
                    </a:p>
                  </a:txBody>
                  <a:tcPr marL="80657" marR="80657" marT="40301" marB="40301" anchor="ctr"/>
                </a:tc>
                <a:extLst>
                  <a:ext uri="{0D108BD9-81ED-4DB2-BD59-A6C34878D82A}">
                    <a16:rowId xmlns:a16="http://schemas.microsoft.com/office/drawing/2014/main" val="10001"/>
                  </a:ext>
                </a:extLst>
              </a:tr>
              <a:tr h="497679">
                <a:tc>
                  <a:txBody>
                    <a:bodyPr/>
                    <a:lstStyle/>
                    <a:p>
                      <a:r>
                        <a:rPr lang="en-US" sz="1600" dirty="0" smtClean="0"/>
                        <a:t>Description</a:t>
                      </a:r>
                      <a:endParaRPr lang="en-US" sz="1600" b="0" dirty="0">
                        <a:solidFill>
                          <a:schemeClr val="tx1"/>
                        </a:solidFill>
                      </a:endParaRPr>
                    </a:p>
                  </a:txBody>
                  <a:tcPr marL="80657" marR="80657" marT="40301" marB="40301" anchor="ctr"/>
                </a:tc>
                <a:tc>
                  <a:txBody>
                    <a:bodyPr/>
                    <a:lstStyle/>
                    <a:p>
                      <a:pPr algn="ctr"/>
                      <a:r>
                        <a:rPr lang="en-US" sz="1600" dirty="0" smtClean="0"/>
                        <a:t>56.7</a:t>
                      </a:r>
                      <a:endParaRPr lang="en-US" sz="1600" b="0" dirty="0">
                        <a:solidFill>
                          <a:schemeClr val="tx1"/>
                        </a:solidFill>
                      </a:endParaRPr>
                    </a:p>
                  </a:txBody>
                  <a:tcPr marL="80657" marR="80657" marT="40301" marB="40301" anchor="ctr"/>
                </a:tc>
                <a:tc>
                  <a:txBody>
                    <a:bodyPr/>
                    <a:lstStyle/>
                    <a:p>
                      <a:pPr algn="ctr"/>
                      <a:r>
                        <a:rPr lang="en-US" sz="1600" dirty="0" smtClean="0"/>
                        <a:t>21</a:t>
                      </a:r>
                      <a:endParaRPr lang="en-US" sz="1600" b="0" dirty="0">
                        <a:solidFill>
                          <a:schemeClr val="tx1"/>
                        </a:solidFill>
                      </a:endParaRPr>
                    </a:p>
                  </a:txBody>
                  <a:tcPr marL="80657" marR="80657" marT="40301" marB="40301" anchor="ctr"/>
                </a:tc>
                <a:extLst>
                  <a:ext uri="{0D108BD9-81ED-4DB2-BD59-A6C34878D82A}">
                    <a16:rowId xmlns:a16="http://schemas.microsoft.com/office/drawing/2014/main" val="10002"/>
                  </a:ext>
                </a:extLst>
              </a:tr>
              <a:tr h="497679">
                <a:tc>
                  <a:txBody>
                    <a:bodyPr/>
                    <a:lstStyle/>
                    <a:p>
                      <a:r>
                        <a:rPr lang="en-US" sz="1600" dirty="0" smtClean="0"/>
                        <a:t>Description</a:t>
                      </a:r>
                      <a:endParaRPr lang="en-US" sz="1600" b="0" dirty="0">
                        <a:solidFill>
                          <a:schemeClr val="tx1"/>
                        </a:solidFill>
                      </a:endParaRPr>
                    </a:p>
                  </a:txBody>
                  <a:tcPr marL="80657" marR="80657" marT="40301" marB="40301" anchor="ctr"/>
                </a:tc>
                <a:tc>
                  <a:txBody>
                    <a:bodyPr/>
                    <a:lstStyle/>
                    <a:p>
                      <a:pPr algn="ctr"/>
                      <a:r>
                        <a:rPr lang="en-US" sz="1600" dirty="0" smtClean="0"/>
                        <a:t>43.8</a:t>
                      </a:r>
                      <a:endParaRPr lang="en-US" sz="1600" b="0" dirty="0">
                        <a:solidFill>
                          <a:schemeClr val="tx1"/>
                        </a:solidFill>
                      </a:endParaRPr>
                    </a:p>
                  </a:txBody>
                  <a:tcPr marL="80657" marR="80657" marT="40301" marB="40301" anchor="ctr"/>
                </a:tc>
                <a:tc>
                  <a:txBody>
                    <a:bodyPr/>
                    <a:lstStyle/>
                    <a:p>
                      <a:pPr algn="ctr"/>
                      <a:r>
                        <a:rPr lang="en-US" sz="1600" dirty="0" smtClean="0"/>
                        <a:t>28</a:t>
                      </a:r>
                      <a:endParaRPr lang="en-US" sz="1600" b="0" dirty="0">
                        <a:solidFill>
                          <a:schemeClr val="tx1"/>
                        </a:solidFill>
                      </a:endParaRPr>
                    </a:p>
                  </a:txBody>
                  <a:tcPr marL="80657" marR="80657" marT="40301" marB="40301" anchor="ctr"/>
                </a:tc>
                <a:extLst>
                  <a:ext uri="{0D108BD9-81ED-4DB2-BD59-A6C34878D82A}">
                    <a16:rowId xmlns:a16="http://schemas.microsoft.com/office/drawing/2014/main" val="10003"/>
                  </a:ext>
                </a:extLst>
              </a:tr>
              <a:tr h="497679">
                <a:tc>
                  <a:txBody>
                    <a:bodyPr/>
                    <a:lstStyle/>
                    <a:p>
                      <a:r>
                        <a:rPr lang="en-US" sz="1600" dirty="0" smtClean="0"/>
                        <a:t>Description</a:t>
                      </a:r>
                      <a:endParaRPr lang="en-US" sz="1600" b="0" dirty="0">
                        <a:solidFill>
                          <a:schemeClr val="tx1"/>
                        </a:solidFill>
                      </a:endParaRPr>
                    </a:p>
                  </a:txBody>
                  <a:tcPr marL="80657" marR="80657" marT="40301" marB="40301" anchor="ctr"/>
                </a:tc>
                <a:tc>
                  <a:txBody>
                    <a:bodyPr/>
                    <a:lstStyle/>
                    <a:p>
                      <a:pPr algn="ctr"/>
                      <a:r>
                        <a:rPr lang="en-US" sz="1600" dirty="0" smtClean="0"/>
                        <a:t>33.5</a:t>
                      </a:r>
                      <a:endParaRPr lang="en-US" sz="1600" b="0" dirty="0">
                        <a:solidFill>
                          <a:schemeClr val="tx1"/>
                        </a:solidFill>
                      </a:endParaRPr>
                    </a:p>
                  </a:txBody>
                  <a:tcPr marL="80657" marR="80657" marT="40301" marB="40301" anchor="ctr"/>
                </a:tc>
                <a:tc>
                  <a:txBody>
                    <a:bodyPr/>
                    <a:lstStyle/>
                    <a:p>
                      <a:pPr algn="ctr"/>
                      <a:r>
                        <a:rPr lang="en-US" sz="1600" dirty="0" smtClean="0"/>
                        <a:t>10</a:t>
                      </a:r>
                      <a:endParaRPr lang="en-US" sz="1600" b="0" dirty="0">
                        <a:solidFill>
                          <a:schemeClr val="tx1"/>
                        </a:solidFill>
                      </a:endParaRPr>
                    </a:p>
                  </a:txBody>
                  <a:tcPr marL="80657" marR="80657" marT="40301" marB="40301" anchor="ctr"/>
                </a:tc>
                <a:extLst>
                  <a:ext uri="{0D108BD9-81ED-4DB2-BD59-A6C34878D82A}">
                    <a16:rowId xmlns:a16="http://schemas.microsoft.com/office/drawing/2014/main" val="10004"/>
                  </a:ext>
                </a:extLst>
              </a:tr>
              <a:tr h="497679">
                <a:tc>
                  <a:txBody>
                    <a:bodyPr/>
                    <a:lstStyle/>
                    <a:p>
                      <a:r>
                        <a:rPr lang="en-US" sz="1600" dirty="0" smtClean="0"/>
                        <a:t>Description</a:t>
                      </a:r>
                      <a:endParaRPr lang="en-US" sz="1600" b="0" dirty="0">
                        <a:solidFill>
                          <a:schemeClr val="tx1"/>
                        </a:solidFill>
                      </a:endParaRPr>
                    </a:p>
                  </a:txBody>
                  <a:tcPr marL="80657" marR="80657" marT="40301" marB="40301" anchor="ctr"/>
                </a:tc>
                <a:tc>
                  <a:txBody>
                    <a:bodyPr/>
                    <a:lstStyle/>
                    <a:p>
                      <a:pPr algn="ctr"/>
                      <a:r>
                        <a:rPr lang="en-US" sz="1600" dirty="0" smtClean="0"/>
                        <a:t>33.2</a:t>
                      </a:r>
                      <a:endParaRPr lang="en-US" sz="1600" b="0" dirty="0">
                        <a:solidFill>
                          <a:schemeClr val="tx1"/>
                        </a:solidFill>
                      </a:endParaRPr>
                    </a:p>
                  </a:txBody>
                  <a:tcPr marL="80657" marR="80657" marT="40301" marB="40301" anchor="ctr"/>
                </a:tc>
                <a:tc>
                  <a:txBody>
                    <a:bodyPr/>
                    <a:lstStyle/>
                    <a:p>
                      <a:pPr algn="ctr"/>
                      <a:r>
                        <a:rPr lang="en-US" sz="1600" dirty="0" smtClean="0"/>
                        <a:t>58</a:t>
                      </a:r>
                      <a:endParaRPr lang="en-US" sz="1600" b="0" dirty="0">
                        <a:solidFill>
                          <a:schemeClr val="tx1"/>
                        </a:solidFill>
                      </a:endParaRPr>
                    </a:p>
                  </a:txBody>
                  <a:tcPr marL="80657" marR="80657" marT="40301" marB="40301" anchor="ctr"/>
                </a:tc>
                <a:extLst>
                  <a:ext uri="{0D108BD9-81ED-4DB2-BD59-A6C34878D82A}">
                    <a16:rowId xmlns:a16="http://schemas.microsoft.com/office/drawing/2014/main" val="10005"/>
                  </a:ext>
                </a:extLst>
              </a:tr>
              <a:tr h="497679">
                <a:tc>
                  <a:txBody>
                    <a:bodyPr/>
                    <a:lstStyle/>
                    <a:p>
                      <a:r>
                        <a:rPr lang="en-US" sz="1600" dirty="0" smtClean="0"/>
                        <a:t>Description</a:t>
                      </a:r>
                      <a:endParaRPr lang="en-US" sz="1600" b="0" dirty="0">
                        <a:solidFill>
                          <a:schemeClr val="tx1"/>
                        </a:solidFill>
                      </a:endParaRPr>
                    </a:p>
                  </a:txBody>
                  <a:tcPr marL="80657" marR="80657" marT="40301" marB="40301" anchor="ctr"/>
                </a:tc>
                <a:tc>
                  <a:txBody>
                    <a:bodyPr/>
                    <a:lstStyle/>
                    <a:p>
                      <a:pPr algn="ctr"/>
                      <a:r>
                        <a:rPr lang="en-US" sz="1600" dirty="0" smtClean="0"/>
                        <a:t>32.3</a:t>
                      </a:r>
                      <a:endParaRPr lang="en-US" sz="1600" b="0" dirty="0">
                        <a:solidFill>
                          <a:schemeClr val="tx1"/>
                        </a:solidFill>
                      </a:endParaRPr>
                    </a:p>
                  </a:txBody>
                  <a:tcPr marL="80657" marR="80657" marT="40301" marB="40301" anchor="ctr"/>
                </a:tc>
                <a:tc>
                  <a:txBody>
                    <a:bodyPr/>
                    <a:lstStyle/>
                    <a:p>
                      <a:pPr algn="ctr"/>
                      <a:r>
                        <a:rPr lang="en-US" sz="1600" dirty="0" smtClean="0"/>
                        <a:t>61</a:t>
                      </a:r>
                      <a:endParaRPr lang="en-US" sz="1600" b="0" dirty="0">
                        <a:solidFill>
                          <a:schemeClr val="tx1"/>
                        </a:solidFill>
                      </a:endParaRPr>
                    </a:p>
                  </a:txBody>
                  <a:tcPr marL="80657" marR="80657" marT="40301" marB="40301" anchor="ctr"/>
                </a:tc>
                <a:extLst>
                  <a:ext uri="{0D108BD9-81ED-4DB2-BD59-A6C34878D82A}">
                    <a16:rowId xmlns:a16="http://schemas.microsoft.com/office/drawing/2014/main" val="10006"/>
                  </a:ext>
                </a:extLst>
              </a:tr>
              <a:tr h="497679">
                <a:tc>
                  <a:txBody>
                    <a:bodyPr/>
                    <a:lstStyle/>
                    <a:p>
                      <a:r>
                        <a:rPr lang="en-US" sz="1600" dirty="0" smtClean="0"/>
                        <a:t>Description</a:t>
                      </a:r>
                      <a:endParaRPr lang="en-US" sz="1600" b="0" dirty="0">
                        <a:solidFill>
                          <a:schemeClr val="tx1"/>
                        </a:solidFill>
                      </a:endParaRPr>
                    </a:p>
                  </a:txBody>
                  <a:tcPr marL="80657" marR="80657" marT="40301" marB="40301" anchor="ctr"/>
                </a:tc>
                <a:tc>
                  <a:txBody>
                    <a:bodyPr/>
                    <a:lstStyle/>
                    <a:p>
                      <a:pPr algn="ctr"/>
                      <a:r>
                        <a:rPr lang="en-US" sz="1600" dirty="0" smtClean="0"/>
                        <a:t>30.0</a:t>
                      </a:r>
                      <a:endParaRPr lang="en-US" sz="1600" b="0" dirty="0">
                        <a:solidFill>
                          <a:schemeClr val="tx1"/>
                        </a:solidFill>
                      </a:endParaRPr>
                    </a:p>
                  </a:txBody>
                  <a:tcPr marL="80657" marR="80657" marT="40301" marB="40301" anchor="ctr"/>
                </a:tc>
                <a:tc>
                  <a:txBody>
                    <a:bodyPr/>
                    <a:lstStyle/>
                    <a:p>
                      <a:pPr algn="ctr"/>
                      <a:r>
                        <a:rPr lang="en-US" sz="1600" dirty="0" smtClean="0"/>
                        <a:t>21</a:t>
                      </a:r>
                      <a:endParaRPr lang="en-US" sz="1600" b="0" dirty="0">
                        <a:solidFill>
                          <a:schemeClr val="tx1"/>
                        </a:solidFill>
                      </a:endParaRPr>
                    </a:p>
                  </a:txBody>
                  <a:tcPr marL="80657" marR="80657" marT="40301" marB="40301" anchor="ctr"/>
                </a:tc>
                <a:extLst>
                  <a:ext uri="{0D108BD9-81ED-4DB2-BD59-A6C34878D82A}">
                    <a16:rowId xmlns:a16="http://schemas.microsoft.com/office/drawing/2014/main" val="10007"/>
                  </a:ext>
                </a:extLst>
              </a:tr>
              <a:tr h="497679">
                <a:tc>
                  <a:txBody>
                    <a:bodyPr/>
                    <a:lstStyle/>
                    <a:p>
                      <a:r>
                        <a:rPr lang="en-US" sz="1600" dirty="0" smtClean="0"/>
                        <a:t>Description</a:t>
                      </a:r>
                      <a:endParaRPr lang="en-US" sz="1600" b="0" dirty="0">
                        <a:solidFill>
                          <a:schemeClr val="tx1"/>
                        </a:solidFill>
                      </a:endParaRPr>
                    </a:p>
                  </a:txBody>
                  <a:tcPr marL="80657" marR="80657" marT="40301" marB="40301" anchor="ctr"/>
                </a:tc>
                <a:tc>
                  <a:txBody>
                    <a:bodyPr/>
                    <a:lstStyle/>
                    <a:p>
                      <a:pPr algn="ctr"/>
                      <a:r>
                        <a:rPr lang="en-US" sz="1600" dirty="0" smtClean="0"/>
                        <a:t>26.2</a:t>
                      </a:r>
                      <a:endParaRPr lang="en-US" sz="1600" b="0" dirty="0">
                        <a:solidFill>
                          <a:schemeClr val="tx1"/>
                        </a:solidFill>
                      </a:endParaRPr>
                    </a:p>
                  </a:txBody>
                  <a:tcPr marL="80657" marR="80657" marT="40301" marB="40301" anchor="ctr"/>
                </a:tc>
                <a:tc>
                  <a:txBody>
                    <a:bodyPr/>
                    <a:lstStyle/>
                    <a:p>
                      <a:pPr algn="ctr"/>
                      <a:r>
                        <a:rPr lang="en-US" sz="1600" dirty="0" smtClean="0"/>
                        <a:t>64</a:t>
                      </a:r>
                      <a:endParaRPr lang="en-US" sz="1600" b="0" dirty="0">
                        <a:solidFill>
                          <a:schemeClr val="tx1"/>
                        </a:solidFill>
                      </a:endParaRPr>
                    </a:p>
                  </a:txBody>
                  <a:tcPr marL="80657" marR="80657" marT="40301" marB="40301" anchor="ctr"/>
                </a:tc>
                <a:extLst>
                  <a:ext uri="{0D108BD9-81ED-4DB2-BD59-A6C34878D82A}">
                    <a16:rowId xmlns:a16="http://schemas.microsoft.com/office/drawing/2014/main" val="10008"/>
                  </a:ext>
                </a:extLst>
              </a:tr>
            </a:tbl>
          </a:graphicData>
        </a:graphic>
      </p:graphicFrame>
      <p:sp>
        <p:nvSpPr>
          <p:cNvPr id="6" name="Foliennummernplatzhalter 5"/>
          <p:cNvSpPr>
            <a:spLocks noGrp="1"/>
          </p:cNvSpPr>
          <p:nvPr>
            <p:ph type="sldNum" sz="quarter" idx="12"/>
          </p:nvPr>
        </p:nvSpPr>
        <p:spPr/>
        <p:txBody>
          <a:bodyPr/>
          <a:lstStyle/>
          <a:p>
            <a:fld id="{A5FE0BE9-2605-47C0-8F30-F383CC1BC3CC}" type="slidenum">
              <a:rPr lang="de-DE" smtClean="0"/>
              <a:t>35</a:t>
            </a:fld>
            <a:endParaRPr lang="de-DE"/>
          </a:p>
        </p:txBody>
      </p:sp>
    </p:spTree>
    <p:extLst>
      <p:ext uri="{BB962C8B-B14F-4D97-AF65-F5344CB8AC3E}">
        <p14:creationId xmlns:p14="http://schemas.microsoft.com/office/powerpoint/2010/main" val="1828909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0C94278-83EF-4D13-976E-202D215714D5}" type="datetime3">
              <a:rPr lang="de-DE" smtClean="0"/>
              <a:t>30/08/18</a:t>
            </a:fld>
            <a:endParaRPr lang="en-US" dirty="0"/>
          </a:p>
        </p:txBody>
      </p:sp>
      <p:sp>
        <p:nvSpPr>
          <p:cNvPr id="5" name="Fußzeilenplatzhalter 4"/>
          <p:cNvSpPr>
            <a:spLocks noGrp="1"/>
          </p:cNvSpPr>
          <p:nvPr>
            <p:ph type="ftr" sz="quarter" idx="11"/>
          </p:nvPr>
        </p:nvSpPr>
        <p:spPr/>
        <p:txBody>
          <a:bodyPr/>
          <a:lstStyle/>
          <a:p>
            <a:r>
              <a:rPr lang="en-US" smtClean="0"/>
              <a:t>| Angela Stöckert | Arvato Systems | Berufsakademie Sachsen </a:t>
            </a:r>
            <a:endParaRPr lang="en-US" dirty="0"/>
          </a:p>
        </p:txBody>
      </p:sp>
      <p:sp>
        <p:nvSpPr>
          <p:cNvPr id="81" name="Titel 2"/>
          <p:cNvSpPr>
            <a:spLocks noGrp="1"/>
          </p:cNvSpPr>
          <p:nvPr>
            <p:ph type="title"/>
          </p:nvPr>
        </p:nvSpPr>
        <p:spPr/>
        <p:txBody>
          <a:bodyPr/>
          <a:lstStyle/>
          <a:p>
            <a:r>
              <a:rPr lang="de-DE" smtClean="0"/>
              <a:t>Aufbauorganisation der Firma XY</a:t>
            </a:r>
            <a:endParaRPr lang="de-DE" dirty="0"/>
          </a:p>
        </p:txBody>
      </p:sp>
      <p:grpSp>
        <p:nvGrpSpPr>
          <p:cNvPr id="30" name="Gruppieren 29"/>
          <p:cNvGrpSpPr/>
          <p:nvPr/>
        </p:nvGrpSpPr>
        <p:grpSpPr>
          <a:xfrm>
            <a:off x="627047" y="1390629"/>
            <a:ext cx="10934716" cy="3902971"/>
            <a:chOff x="617618" y="2105144"/>
            <a:chExt cx="10934715" cy="3902971"/>
          </a:xfrm>
        </p:grpSpPr>
        <p:cxnSp>
          <p:nvCxnSpPr>
            <p:cNvPr id="31" name="Gerade Verbindung 30"/>
            <p:cNvCxnSpPr/>
            <p:nvPr/>
          </p:nvCxnSpPr>
          <p:spPr>
            <a:xfrm>
              <a:off x="1721120" y="3078872"/>
              <a:ext cx="8714201" cy="0"/>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p:nvCxnSpPr>
          <p:spPr>
            <a:xfrm>
              <a:off x="1729698" y="3077135"/>
              <a:ext cx="0" cy="1181276"/>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36" name="Rechteck 35"/>
            <p:cNvSpPr/>
            <p:nvPr/>
          </p:nvSpPr>
          <p:spPr>
            <a:xfrm>
              <a:off x="617618" y="3232920"/>
              <a:ext cx="2222831" cy="787899"/>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700" cap="all" dirty="0"/>
            </a:p>
          </p:txBody>
        </p:sp>
        <p:sp>
          <p:nvSpPr>
            <p:cNvPr id="37" name="Rechteck 36"/>
            <p:cNvSpPr/>
            <p:nvPr/>
          </p:nvSpPr>
          <p:spPr>
            <a:xfrm>
              <a:off x="1354699" y="3293672"/>
              <a:ext cx="1403616" cy="666396"/>
            </a:xfrm>
            <a:prstGeom prst="rect">
              <a:avLst/>
            </a:prstGeom>
            <a:solidFill>
              <a:schemeClr val="accent5">
                <a:lumMod val="90000"/>
              </a:schemeClr>
            </a:solidFill>
            <a:ln w="317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7008" tIns="63504" rIns="63504" bIns="63504" numCol="1" spcCol="0" rtlCol="0" fromWordArt="0" anchor="ctr" anchorCtr="0" forceAA="0" compatLnSpc="1">
              <a:prstTxWarp prst="textNoShape">
                <a:avLst/>
              </a:prstTxWarp>
              <a:noAutofit/>
            </a:bodyPr>
            <a:lstStyle/>
            <a:p>
              <a:r>
                <a:rPr lang="en-US" sz="1200" dirty="0" smtClean="0">
                  <a:solidFill>
                    <a:srgbClr val="FFFFFF"/>
                  </a:solidFill>
                </a:rPr>
                <a:t>Isabell Jones</a:t>
              </a:r>
            </a:p>
            <a:p>
              <a:r>
                <a:rPr lang="en-US" sz="1000" dirty="0" smtClean="0">
                  <a:solidFill>
                    <a:srgbClr val="FFFFFF"/>
                  </a:solidFill>
                </a:rPr>
                <a:t>CIO</a:t>
              </a:r>
              <a:endParaRPr lang="en-US" sz="1000" dirty="0">
                <a:solidFill>
                  <a:srgbClr val="FFFFFF"/>
                </a:solidFill>
              </a:endParaRPr>
            </a:p>
          </p:txBody>
        </p:sp>
        <p:sp>
          <p:nvSpPr>
            <p:cNvPr id="41" name="Rechteck 40"/>
            <p:cNvSpPr/>
            <p:nvPr/>
          </p:nvSpPr>
          <p:spPr>
            <a:xfrm>
              <a:off x="617618" y="4253799"/>
              <a:ext cx="2222831" cy="1754316"/>
            </a:xfrm>
            <a:prstGeom prst="rect">
              <a:avLst/>
            </a:prstGeom>
            <a:no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700" cap="all" dirty="0"/>
            </a:p>
          </p:txBody>
        </p:sp>
        <p:sp>
          <p:nvSpPr>
            <p:cNvPr id="44" name="Textfeld 43"/>
            <p:cNvSpPr txBox="1"/>
            <p:nvPr/>
          </p:nvSpPr>
          <p:spPr>
            <a:xfrm>
              <a:off x="697005" y="4349475"/>
              <a:ext cx="2064058" cy="343692"/>
            </a:xfrm>
            <a:prstGeom prst="rect">
              <a:avLst/>
            </a:prstGeom>
            <a:solidFill>
              <a:schemeClr val="bg1">
                <a:lumMod val="95000"/>
              </a:schemeClr>
            </a:solidFill>
            <a:ln w="3175">
              <a:solidFill>
                <a:srgbClr val="BFC9D2"/>
              </a:solidFill>
            </a:ln>
          </p:spPr>
          <p:txBody>
            <a:bodyPr vert="horz" wrap="square" lIns="63504" tIns="63504" rIns="63504" bIns="63504" rtlCol="0" anchor="t" anchorCtr="0">
              <a:noAutofit/>
            </a:bodyPr>
            <a:lstStyle>
              <a:defPPr>
                <a:defRPr lang="en-US"/>
              </a:defPPr>
              <a:lvl1pPr algn="ctr">
                <a:defRPr sz="1400">
                  <a:solidFill>
                    <a:schemeClr val="tx2"/>
                  </a:solidFill>
                </a:defRPr>
              </a:lvl1pPr>
            </a:lstStyle>
            <a:p>
              <a:pPr algn="l"/>
              <a:r>
                <a:rPr lang="en-US" dirty="0" smtClean="0"/>
                <a:t>Company 1</a:t>
              </a:r>
              <a:endParaRPr lang="en-US" dirty="0"/>
            </a:p>
          </p:txBody>
        </p:sp>
        <p:sp>
          <p:nvSpPr>
            <p:cNvPr id="46" name="Textfeld 45"/>
            <p:cNvSpPr txBox="1"/>
            <p:nvPr/>
          </p:nvSpPr>
          <p:spPr>
            <a:xfrm>
              <a:off x="697005" y="4766459"/>
              <a:ext cx="2064058" cy="343692"/>
            </a:xfrm>
            <a:prstGeom prst="rect">
              <a:avLst/>
            </a:prstGeom>
            <a:solidFill>
              <a:schemeClr val="bg1">
                <a:lumMod val="95000"/>
              </a:schemeClr>
            </a:solidFill>
            <a:ln w="3175">
              <a:solidFill>
                <a:srgbClr val="BFC9D2"/>
              </a:solidFill>
            </a:ln>
          </p:spPr>
          <p:txBody>
            <a:bodyPr vert="horz" wrap="square" lIns="63504" tIns="63504" rIns="63504" bIns="63504" rtlCol="0" anchor="t" anchorCtr="0">
              <a:noAutofit/>
            </a:bodyPr>
            <a:lstStyle>
              <a:defPPr>
                <a:defRPr lang="en-US"/>
              </a:defPPr>
              <a:lvl1pPr algn="ctr">
                <a:defRPr sz="1400">
                  <a:solidFill>
                    <a:schemeClr val="tx2"/>
                  </a:solidFill>
                </a:defRPr>
              </a:lvl1pPr>
            </a:lstStyle>
            <a:p>
              <a:pPr algn="l"/>
              <a:r>
                <a:rPr lang="en-US" dirty="0" smtClean="0"/>
                <a:t>Company 2</a:t>
              </a:r>
              <a:endParaRPr lang="en-US" dirty="0"/>
            </a:p>
          </p:txBody>
        </p:sp>
        <p:sp>
          <p:nvSpPr>
            <p:cNvPr id="47" name="Textfeld 46"/>
            <p:cNvSpPr txBox="1"/>
            <p:nvPr/>
          </p:nvSpPr>
          <p:spPr>
            <a:xfrm>
              <a:off x="697005" y="5183444"/>
              <a:ext cx="2064058" cy="343692"/>
            </a:xfrm>
            <a:prstGeom prst="rect">
              <a:avLst/>
            </a:prstGeom>
            <a:solidFill>
              <a:schemeClr val="bg1">
                <a:lumMod val="95000"/>
              </a:schemeClr>
            </a:solidFill>
            <a:ln w="3175">
              <a:solidFill>
                <a:srgbClr val="BFC9D2"/>
              </a:solidFill>
            </a:ln>
          </p:spPr>
          <p:txBody>
            <a:bodyPr vert="horz" wrap="square" lIns="63504" tIns="63504" rIns="63504" bIns="63504" rtlCol="0" anchor="t" anchorCtr="0">
              <a:noAutofit/>
            </a:bodyPr>
            <a:lstStyle>
              <a:defPPr>
                <a:defRPr lang="en-US"/>
              </a:defPPr>
              <a:lvl1pPr algn="ctr">
                <a:defRPr sz="1400">
                  <a:solidFill>
                    <a:schemeClr val="tx2"/>
                  </a:solidFill>
                </a:defRPr>
              </a:lvl1pPr>
            </a:lstStyle>
            <a:p>
              <a:pPr algn="l"/>
              <a:r>
                <a:rPr lang="en-US" dirty="0" smtClean="0"/>
                <a:t>Company 3</a:t>
              </a:r>
              <a:endParaRPr lang="en-US" dirty="0"/>
            </a:p>
          </p:txBody>
        </p:sp>
        <p:sp>
          <p:nvSpPr>
            <p:cNvPr id="49" name="Textfeld 48"/>
            <p:cNvSpPr txBox="1"/>
            <p:nvPr/>
          </p:nvSpPr>
          <p:spPr>
            <a:xfrm>
              <a:off x="697005" y="5600428"/>
              <a:ext cx="2064058" cy="343692"/>
            </a:xfrm>
            <a:prstGeom prst="rect">
              <a:avLst/>
            </a:prstGeom>
            <a:solidFill>
              <a:schemeClr val="bg1">
                <a:lumMod val="95000"/>
              </a:schemeClr>
            </a:solidFill>
            <a:ln w="3175">
              <a:solidFill>
                <a:srgbClr val="BFC9D2"/>
              </a:solidFill>
            </a:ln>
          </p:spPr>
          <p:txBody>
            <a:bodyPr vert="horz" wrap="square" lIns="63504" tIns="63504" rIns="63504" bIns="63504" rtlCol="0" anchor="t" anchorCtr="0">
              <a:noAutofit/>
            </a:bodyPr>
            <a:lstStyle>
              <a:defPPr>
                <a:defRPr lang="en-US"/>
              </a:defPPr>
              <a:lvl1pPr algn="ctr">
                <a:defRPr sz="1400">
                  <a:solidFill>
                    <a:schemeClr val="tx2"/>
                  </a:solidFill>
                </a:defRPr>
              </a:lvl1pPr>
            </a:lstStyle>
            <a:p>
              <a:pPr algn="l"/>
              <a:r>
                <a:rPr lang="en-US" dirty="0" smtClean="0"/>
                <a:t>Company 4</a:t>
              </a:r>
              <a:endParaRPr lang="en-US" dirty="0"/>
            </a:p>
          </p:txBody>
        </p:sp>
        <p:pic>
          <p:nvPicPr>
            <p:cNvPr id="50" name="Bild 6" descr="shutterstock_152523683.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5899" y="3293672"/>
              <a:ext cx="666849" cy="666396"/>
            </a:xfrm>
            <a:prstGeom prst="rect">
              <a:avLst/>
            </a:prstGeom>
          </p:spPr>
        </p:pic>
        <p:sp>
          <p:nvSpPr>
            <p:cNvPr id="51" name="Rechteck 50"/>
            <p:cNvSpPr/>
            <p:nvPr/>
          </p:nvSpPr>
          <p:spPr>
            <a:xfrm>
              <a:off x="9329502" y="4253798"/>
              <a:ext cx="2222831" cy="1336622"/>
            </a:xfrm>
            <a:prstGeom prst="rect">
              <a:avLst/>
            </a:prstGeom>
            <a:no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700" cap="all" dirty="0"/>
            </a:p>
          </p:txBody>
        </p:sp>
        <p:sp>
          <p:nvSpPr>
            <p:cNvPr id="53" name="Textfeld 52"/>
            <p:cNvSpPr txBox="1"/>
            <p:nvPr/>
          </p:nvSpPr>
          <p:spPr>
            <a:xfrm>
              <a:off x="9408888" y="4341121"/>
              <a:ext cx="2064058" cy="343692"/>
            </a:xfrm>
            <a:prstGeom prst="rect">
              <a:avLst/>
            </a:prstGeom>
            <a:solidFill>
              <a:schemeClr val="bg1">
                <a:lumMod val="95000"/>
              </a:schemeClr>
            </a:solidFill>
            <a:ln w="3175">
              <a:solidFill>
                <a:srgbClr val="BFC9D2"/>
              </a:solidFill>
            </a:ln>
          </p:spPr>
          <p:txBody>
            <a:bodyPr vert="horz" wrap="square" lIns="63504" tIns="63504" rIns="63504" bIns="63504" rtlCol="0" anchor="t" anchorCtr="0">
              <a:noAutofit/>
            </a:bodyPr>
            <a:lstStyle>
              <a:defPPr>
                <a:defRPr lang="en-US"/>
              </a:defPPr>
              <a:lvl1pPr>
                <a:defRPr sz="1400">
                  <a:solidFill>
                    <a:schemeClr val="tx2"/>
                  </a:solidFill>
                </a:defRPr>
              </a:lvl1pPr>
            </a:lstStyle>
            <a:p>
              <a:r>
                <a:rPr lang="en-US" dirty="0" smtClean="0"/>
                <a:t>Company 1</a:t>
              </a:r>
              <a:endParaRPr lang="en-US" dirty="0"/>
            </a:p>
          </p:txBody>
        </p:sp>
        <p:sp>
          <p:nvSpPr>
            <p:cNvPr id="54" name="Textfeld 53"/>
            <p:cNvSpPr txBox="1"/>
            <p:nvPr/>
          </p:nvSpPr>
          <p:spPr>
            <a:xfrm>
              <a:off x="9408888" y="4758106"/>
              <a:ext cx="2064058" cy="343692"/>
            </a:xfrm>
            <a:prstGeom prst="rect">
              <a:avLst/>
            </a:prstGeom>
            <a:solidFill>
              <a:schemeClr val="bg1">
                <a:lumMod val="95000"/>
              </a:schemeClr>
            </a:solidFill>
            <a:ln w="3175">
              <a:solidFill>
                <a:srgbClr val="BFC9D2"/>
              </a:solidFill>
            </a:ln>
          </p:spPr>
          <p:txBody>
            <a:bodyPr vert="horz" wrap="square" lIns="63504" tIns="63504" rIns="63504" bIns="63504" rtlCol="0" anchor="t" anchorCtr="0">
              <a:noAutofit/>
            </a:bodyPr>
            <a:lstStyle>
              <a:defPPr>
                <a:defRPr lang="en-US"/>
              </a:defPPr>
              <a:lvl1pPr>
                <a:defRPr sz="1400">
                  <a:solidFill>
                    <a:schemeClr val="tx2"/>
                  </a:solidFill>
                </a:defRPr>
              </a:lvl1pPr>
            </a:lstStyle>
            <a:p>
              <a:r>
                <a:rPr lang="en-US" dirty="0" smtClean="0"/>
                <a:t>Company 2</a:t>
              </a:r>
              <a:endParaRPr lang="en-US" dirty="0"/>
            </a:p>
          </p:txBody>
        </p:sp>
        <p:sp>
          <p:nvSpPr>
            <p:cNvPr id="55" name="Textfeld 54"/>
            <p:cNvSpPr txBox="1"/>
            <p:nvPr/>
          </p:nvSpPr>
          <p:spPr>
            <a:xfrm>
              <a:off x="9408888" y="5175090"/>
              <a:ext cx="2064058" cy="343692"/>
            </a:xfrm>
            <a:prstGeom prst="rect">
              <a:avLst/>
            </a:prstGeom>
            <a:solidFill>
              <a:schemeClr val="bg1">
                <a:lumMod val="95000"/>
              </a:schemeClr>
            </a:solidFill>
            <a:ln w="3175">
              <a:solidFill>
                <a:srgbClr val="BFC9D2"/>
              </a:solidFill>
            </a:ln>
          </p:spPr>
          <p:txBody>
            <a:bodyPr vert="horz" wrap="square" lIns="63504" tIns="63504" rIns="63504" bIns="63504" rtlCol="0" anchor="t" anchorCtr="0">
              <a:noAutofit/>
            </a:bodyPr>
            <a:lstStyle>
              <a:defPPr>
                <a:defRPr lang="en-US"/>
              </a:defPPr>
              <a:lvl1pPr>
                <a:defRPr sz="1400">
                  <a:solidFill>
                    <a:schemeClr val="tx2"/>
                  </a:solidFill>
                </a:defRPr>
              </a:lvl1pPr>
            </a:lstStyle>
            <a:p>
              <a:r>
                <a:rPr lang="en-US" dirty="0" smtClean="0"/>
                <a:t>Company 3</a:t>
              </a:r>
              <a:endParaRPr lang="en-US" dirty="0"/>
            </a:p>
          </p:txBody>
        </p:sp>
        <p:cxnSp>
          <p:nvCxnSpPr>
            <p:cNvPr id="56" name="Gerade Verbindung 55"/>
            <p:cNvCxnSpPr/>
            <p:nvPr/>
          </p:nvCxnSpPr>
          <p:spPr>
            <a:xfrm>
              <a:off x="10440917" y="3077135"/>
              <a:ext cx="0" cy="1181276"/>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7" name="Rechteck 56"/>
            <p:cNvSpPr/>
            <p:nvPr/>
          </p:nvSpPr>
          <p:spPr>
            <a:xfrm>
              <a:off x="9329500" y="3232920"/>
              <a:ext cx="2222831" cy="787899"/>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700" cap="all" dirty="0"/>
            </a:p>
          </p:txBody>
        </p:sp>
        <p:sp>
          <p:nvSpPr>
            <p:cNvPr id="58" name="Rechteck 57"/>
            <p:cNvSpPr/>
            <p:nvPr/>
          </p:nvSpPr>
          <p:spPr>
            <a:xfrm>
              <a:off x="10058221" y="3293672"/>
              <a:ext cx="1405299" cy="666396"/>
            </a:xfrm>
            <a:prstGeom prst="rect">
              <a:avLst/>
            </a:prstGeom>
            <a:solidFill>
              <a:schemeClr val="accent5">
                <a:lumMod val="90000"/>
              </a:schemeClr>
            </a:solidFill>
            <a:ln w="317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7008" tIns="63504" rIns="63504" bIns="63504" numCol="1" spcCol="0" rtlCol="0" fromWordArt="0" anchor="ctr" anchorCtr="0" forceAA="0" compatLnSpc="1">
              <a:prstTxWarp prst="textNoShape">
                <a:avLst/>
              </a:prstTxWarp>
              <a:noAutofit/>
            </a:bodyPr>
            <a:lstStyle/>
            <a:p>
              <a:r>
                <a:rPr lang="en-US" sz="1200" dirty="0" smtClean="0">
                  <a:solidFill>
                    <a:srgbClr val="FFFFFF"/>
                  </a:solidFill>
                </a:rPr>
                <a:t>Mario </a:t>
              </a:r>
              <a:r>
                <a:rPr lang="en-US" sz="1200" dirty="0" err="1" smtClean="0">
                  <a:solidFill>
                    <a:srgbClr val="FFFFFF"/>
                  </a:solidFill>
                </a:rPr>
                <a:t>Trapatoni</a:t>
              </a:r>
              <a:endParaRPr lang="en-US" sz="1200" dirty="0" smtClean="0">
                <a:solidFill>
                  <a:srgbClr val="FFFFFF"/>
                </a:solidFill>
              </a:endParaRPr>
            </a:p>
            <a:p>
              <a:r>
                <a:rPr lang="en-US" sz="1000" dirty="0" smtClean="0">
                  <a:solidFill>
                    <a:srgbClr val="FFFFFF"/>
                  </a:solidFill>
                </a:rPr>
                <a:t>CKO</a:t>
              </a:r>
              <a:endParaRPr lang="en-US" sz="1000" dirty="0">
                <a:solidFill>
                  <a:srgbClr val="FFFFFF"/>
                </a:solidFill>
              </a:endParaRPr>
            </a:p>
          </p:txBody>
        </p:sp>
        <p:pic>
          <p:nvPicPr>
            <p:cNvPr id="59" name="Bild 7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390833" y="3293672"/>
              <a:ext cx="667388" cy="666396"/>
            </a:xfrm>
            <a:prstGeom prst="rect">
              <a:avLst/>
            </a:prstGeom>
          </p:spPr>
        </p:pic>
        <p:cxnSp>
          <p:nvCxnSpPr>
            <p:cNvPr id="60" name="Gerade Verbindung 59"/>
            <p:cNvCxnSpPr/>
            <p:nvPr/>
          </p:nvCxnSpPr>
          <p:spPr>
            <a:xfrm>
              <a:off x="4632995" y="2892112"/>
              <a:ext cx="0" cy="1366299"/>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61" name="Rechteck 60"/>
            <p:cNvSpPr/>
            <p:nvPr/>
          </p:nvSpPr>
          <p:spPr>
            <a:xfrm>
              <a:off x="3521578" y="3232920"/>
              <a:ext cx="2222831" cy="787899"/>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700" cap="all" dirty="0"/>
            </a:p>
          </p:txBody>
        </p:sp>
        <p:sp>
          <p:nvSpPr>
            <p:cNvPr id="62" name="Rechteck 61"/>
            <p:cNvSpPr/>
            <p:nvPr/>
          </p:nvSpPr>
          <p:spPr>
            <a:xfrm>
              <a:off x="4250299" y="3293672"/>
              <a:ext cx="1405299" cy="666396"/>
            </a:xfrm>
            <a:prstGeom prst="rect">
              <a:avLst/>
            </a:prstGeom>
            <a:solidFill>
              <a:schemeClr val="accent5">
                <a:lumMod val="90000"/>
              </a:schemeClr>
            </a:solidFill>
            <a:ln w="317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7008" tIns="63504" rIns="63504" bIns="63504" numCol="1" spcCol="0" rtlCol="0" fromWordArt="0" anchor="ctr" anchorCtr="0" forceAA="0" compatLnSpc="1">
              <a:prstTxWarp prst="textNoShape">
                <a:avLst/>
              </a:prstTxWarp>
              <a:noAutofit/>
            </a:bodyPr>
            <a:lstStyle/>
            <a:p>
              <a:r>
                <a:rPr lang="en-US" sz="1200" dirty="0" smtClean="0">
                  <a:solidFill>
                    <a:srgbClr val="FFFFFF"/>
                  </a:solidFill>
                </a:rPr>
                <a:t>Mark Smith</a:t>
              </a:r>
            </a:p>
            <a:p>
              <a:r>
                <a:rPr lang="en-US" sz="1000" dirty="0" smtClean="0">
                  <a:solidFill>
                    <a:srgbClr val="FFFFFF"/>
                  </a:solidFill>
                </a:rPr>
                <a:t>CKO</a:t>
              </a:r>
              <a:endParaRPr lang="en-US" sz="1000" dirty="0">
                <a:solidFill>
                  <a:srgbClr val="FFFFFF"/>
                </a:solidFill>
              </a:endParaRPr>
            </a:p>
          </p:txBody>
        </p:sp>
        <p:sp>
          <p:nvSpPr>
            <p:cNvPr id="63" name="Rechteck 62"/>
            <p:cNvSpPr/>
            <p:nvPr/>
          </p:nvSpPr>
          <p:spPr>
            <a:xfrm>
              <a:off x="3521579" y="4253798"/>
              <a:ext cx="2222831" cy="1319914"/>
            </a:xfrm>
            <a:prstGeom prst="rect">
              <a:avLst/>
            </a:prstGeom>
            <a:no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700" cap="all" dirty="0"/>
            </a:p>
          </p:txBody>
        </p:sp>
        <p:sp>
          <p:nvSpPr>
            <p:cNvPr id="64" name="Textfeld 63"/>
            <p:cNvSpPr txBox="1"/>
            <p:nvPr/>
          </p:nvSpPr>
          <p:spPr>
            <a:xfrm>
              <a:off x="3600966" y="4341121"/>
              <a:ext cx="2064058" cy="343692"/>
            </a:xfrm>
            <a:prstGeom prst="rect">
              <a:avLst/>
            </a:prstGeom>
            <a:solidFill>
              <a:schemeClr val="bg1">
                <a:lumMod val="95000"/>
              </a:schemeClr>
            </a:solidFill>
            <a:ln w="3175">
              <a:solidFill>
                <a:srgbClr val="BFC9D2"/>
              </a:solidFill>
            </a:ln>
          </p:spPr>
          <p:txBody>
            <a:bodyPr vert="horz" wrap="square" lIns="63504" tIns="63504" rIns="63504" bIns="63504" rtlCol="0" anchor="t" anchorCtr="0">
              <a:noAutofit/>
            </a:bodyPr>
            <a:lstStyle>
              <a:defPPr>
                <a:defRPr lang="en-US"/>
              </a:defPPr>
              <a:lvl1pPr>
                <a:defRPr sz="1400">
                  <a:solidFill>
                    <a:schemeClr val="tx2"/>
                  </a:solidFill>
                </a:defRPr>
              </a:lvl1pPr>
            </a:lstStyle>
            <a:p>
              <a:r>
                <a:rPr lang="en-US" dirty="0" smtClean="0"/>
                <a:t>Company 1</a:t>
              </a:r>
              <a:endParaRPr lang="en-US" dirty="0"/>
            </a:p>
          </p:txBody>
        </p:sp>
        <p:sp>
          <p:nvSpPr>
            <p:cNvPr id="65" name="Textfeld 64"/>
            <p:cNvSpPr txBox="1"/>
            <p:nvPr/>
          </p:nvSpPr>
          <p:spPr>
            <a:xfrm>
              <a:off x="3600966" y="4758106"/>
              <a:ext cx="2064058" cy="343692"/>
            </a:xfrm>
            <a:prstGeom prst="rect">
              <a:avLst/>
            </a:prstGeom>
            <a:solidFill>
              <a:schemeClr val="bg1">
                <a:lumMod val="95000"/>
              </a:schemeClr>
            </a:solidFill>
            <a:ln w="3175">
              <a:solidFill>
                <a:srgbClr val="BFC9D2"/>
              </a:solidFill>
            </a:ln>
          </p:spPr>
          <p:txBody>
            <a:bodyPr vert="horz" wrap="square" lIns="63504" tIns="63504" rIns="63504" bIns="63504" rtlCol="0" anchor="t" anchorCtr="0">
              <a:noAutofit/>
            </a:bodyPr>
            <a:lstStyle>
              <a:defPPr>
                <a:defRPr lang="en-US"/>
              </a:defPPr>
              <a:lvl1pPr>
                <a:defRPr sz="1400">
                  <a:solidFill>
                    <a:schemeClr val="tx2"/>
                  </a:solidFill>
                </a:defRPr>
              </a:lvl1pPr>
            </a:lstStyle>
            <a:p>
              <a:r>
                <a:rPr lang="en-US" dirty="0" smtClean="0"/>
                <a:t>Company 2</a:t>
              </a:r>
              <a:endParaRPr lang="en-US" dirty="0"/>
            </a:p>
          </p:txBody>
        </p:sp>
        <p:sp>
          <p:nvSpPr>
            <p:cNvPr id="66" name="Textfeld 65"/>
            <p:cNvSpPr txBox="1"/>
            <p:nvPr/>
          </p:nvSpPr>
          <p:spPr>
            <a:xfrm>
              <a:off x="3600966" y="5175090"/>
              <a:ext cx="2064058" cy="343692"/>
            </a:xfrm>
            <a:prstGeom prst="rect">
              <a:avLst/>
            </a:prstGeom>
            <a:solidFill>
              <a:schemeClr val="bg1">
                <a:lumMod val="95000"/>
              </a:schemeClr>
            </a:solidFill>
            <a:ln w="3175">
              <a:solidFill>
                <a:srgbClr val="BFC9D2"/>
              </a:solidFill>
            </a:ln>
          </p:spPr>
          <p:txBody>
            <a:bodyPr vert="horz" wrap="square" lIns="63504" tIns="63504" rIns="63504" bIns="63504" rtlCol="0" anchor="t" anchorCtr="0">
              <a:noAutofit/>
            </a:bodyPr>
            <a:lstStyle>
              <a:defPPr>
                <a:defRPr lang="en-US"/>
              </a:defPPr>
              <a:lvl1pPr>
                <a:defRPr sz="1400">
                  <a:solidFill>
                    <a:schemeClr val="tx2"/>
                  </a:solidFill>
                </a:defRPr>
              </a:lvl1pPr>
            </a:lstStyle>
            <a:p>
              <a:r>
                <a:rPr lang="en-US" dirty="0" smtClean="0"/>
                <a:t>Company 3</a:t>
              </a:r>
              <a:endParaRPr lang="en-US" dirty="0"/>
            </a:p>
          </p:txBody>
        </p:sp>
        <p:pic>
          <p:nvPicPr>
            <p:cNvPr id="67" name="Bild 6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583180" y="3293672"/>
              <a:ext cx="666849" cy="666396"/>
            </a:xfrm>
            <a:prstGeom prst="rect">
              <a:avLst/>
            </a:prstGeom>
          </p:spPr>
        </p:pic>
        <p:sp>
          <p:nvSpPr>
            <p:cNvPr id="68" name="Rechteck 67"/>
            <p:cNvSpPr/>
            <p:nvPr/>
          </p:nvSpPr>
          <p:spPr>
            <a:xfrm>
              <a:off x="3521578" y="2105144"/>
              <a:ext cx="2222831" cy="787899"/>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700" cap="all" dirty="0"/>
            </a:p>
          </p:txBody>
        </p:sp>
        <p:sp>
          <p:nvSpPr>
            <p:cNvPr id="69" name="Rechteck 68"/>
            <p:cNvSpPr/>
            <p:nvPr/>
          </p:nvSpPr>
          <p:spPr>
            <a:xfrm>
              <a:off x="4250299" y="2165896"/>
              <a:ext cx="1405299" cy="666396"/>
            </a:xfrm>
            <a:prstGeom prst="rect">
              <a:avLst/>
            </a:prstGeom>
            <a:solidFill>
              <a:schemeClr val="accent1"/>
            </a:solidFill>
            <a:ln w="317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7008" tIns="63504" rIns="63504" bIns="63504" numCol="1" spcCol="0" rtlCol="0" fromWordArt="0" anchor="ctr" anchorCtr="0" forceAA="0" compatLnSpc="1">
              <a:prstTxWarp prst="textNoShape">
                <a:avLst/>
              </a:prstTxWarp>
              <a:noAutofit/>
            </a:bodyPr>
            <a:lstStyle/>
            <a:p>
              <a:r>
                <a:rPr lang="en-US" sz="1600" dirty="0" smtClean="0">
                  <a:solidFill>
                    <a:srgbClr val="FFFFFF"/>
                  </a:solidFill>
                </a:rPr>
                <a:t>John Miller</a:t>
              </a:r>
              <a:r>
                <a:rPr lang="en-US" sz="1600" dirty="0" smtClean="0"/>
                <a:t> </a:t>
              </a:r>
              <a:r>
                <a:rPr lang="en-US" sz="1200" dirty="0" smtClean="0">
                  <a:solidFill>
                    <a:srgbClr val="FFFFFF"/>
                  </a:solidFill>
                </a:rPr>
                <a:t>CVO</a:t>
              </a:r>
              <a:endParaRPr lang="en-US" sz="1200" dirty="0">
                <a:solidFill>
                  <a:srgbClr val="FFFFFF"/>
                </a:solidFill>
              </a:endParaRPr>
            </a:p>
          </p:txBody>
        </p:sp>
        <p:pic>
          <p:nvPicPr>
            <p:cNvPr id="70" name="Bild 94"/>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582912" y="2166902"/>
              <a:ext cx="666849" cy="666396"/>
            </a:xfrm>
            <a:prstGeom prst="rect">
              <a:avLst/>
            </a:prstGeom>
          </p:spPr>
        </p:pic>
        <p:cxnSp>
          <p:nvCxnSpPr>
            <p:cNvPr id="71" name="Gerade Verbindung 70"/>
            <p:cNvCxnSpPr/>
            <p:nvPr/>
          </p:nvCxnSpPr>
          <p:spPr>
            <a:xfrm>
              <a:off x="7536956" y="2875405"/>
              <a:ext cx="0" cy="1383006"/>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72" name="Rechteck 71"/>
            <p:cNvSpPr/>
            <p:nvPr/>
          </p:nvSpPr>
          <p:spPr>
            <a:xfrm>
              <a:off x="6425541" y="4253798"/>
              <a:ext cx="2222831" cy="918927"/>
            </a:xfrm>
            <a:prstGeom prst="rect">
              <a:avLst/>
            </a:prstGeom>
            <a:no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700" cap="all" dirty="0"/>
            </a:p>
          </p:txBody>
        </p:sp>
        <p:sp>
          <p:nvSpPr>
            <p:cNvPr id="73" name="Textfeld 72"/>
            <p:cNvSpPr txBox="1"/>
            <p:nvPr/>
          </p:nvSpPr>
          <p:spPr>
            <a:xfrm>
              <a:off x="6504927" y="4341121"/>
              <a:ext cx="2064058" cy="343692"/>
            </a:xfrm>
            <a:prstGeom prst="rect">
              <a:avLst/>
            </a:prstGeom>
            <a:solidFill>
              <a:schemeClr val="bg1">
                <a:lumMod val="95000"/>
              </a:schemeClr>
            </a:solidFill>
            <a:ln w="3175">
              <a:solidFill>
                <a:srgbClr val="BFC9D2"/>
              </a:solidFill>
            </a:ln>
          </p:spPr>
          <p:txBody>
            <a:bodyPr vert="horz" wrap="square" lIns="63504" tIns="63504" rIns="63504" bIns="63504" rtlCol="0" anchor="t" anchorCtr="0">
              <a:noAutofit/>
            </a:bodyPr>
            <a:lstStyle>
              <a:defPPr>
                <a:defRPr lang="en-US"/>
              </a:defPPr>
              <a:lvl1pPr>
                <a:defRPr sz="1400">
                  <a:solidFill>
                    <a:schemeClr val="tx2"/>
                  </a:solidFill>
                </a:defRPr>
              </a:lvl1pPr>
            </a:lstStyle>
            <a:p>
              <a:r>
                <a:rPr lang="en-US" dirty="0" smtClean="0"/>
                <a:t>Company 1</a:t>
              </a:r>
              <a:endParaRPr lang="en-US" dirty="0"/>
            </a:p>
          </p:txBody>
        </p:sp>
        <p:sp>
          <p:nvSpPr>
            <p:cNvPr id="74" name="Textfeld 73"/>
            <p:cNvSpPr txBox="1"/>
            <p:nvPr/>
          </p:nvSpPr>
          <p:spPr>
            <a:xfrm>
              <a:off x="6504927" y="4758106"/>
              <a:ext cx="2064058" cy="343692"/>
            </a:xfrm>
            <a:prstGeom prst="rect">
              <a:avLst/>
            </a:prstGeom>
            <a:solidFill>
              <a:schemeClr val="bg1">
                <a:lumMod val="95000"/>
              </a:schemeClr>
            </a:solidFill>
            <a:ln w="3175">
              <a:solidFill>
                <a:srgbClr val="BFC9D2"/>
              </a:solidFill>
            </a:ln>
          </p:spPr>
          <p:txBody>
            <a:bodyPr vert="horz" wrap="square" lIns="63504" tIns="63504" rIns="63504" bIns="63504" rtlCol="0" anchor="t" anchorCtr="0">
              <a:noAutofit/>
            </a:bodyPr>
            <a:lstStyle>
              <a:defPPr>
                <a:defRPr lang="en-US"/>
              </a:defPPr>
              <a:lvl1pPr>
                <a:defRPr sz="1400">
                  <a:solidFill>
                    <a:schemeClr val="tx2"/>
                  </a:solidFill>
                </a:defRPr>
              </a:lvl1pPr>
            </a:lstStyle>
            <a:p>
              <a:r>
                <a:rPr lang="en-US" dirty="0" smtClean="0"/>
                <a:t>Company 2</a:t>
              </a:r>
              <a:endParaRPr lang="en-US" dirty="0"/>
            </a:p>
          </p:txBody>
        </p:sp>
        <p:sp>
          <p:nvSpPr>
            <p:cNvPr id="75" name="Rechteck 74"/>
            <p:cNvSpPr/>
            <p:nvPr/>
          </p:nvSpPr>
          <p:spPr>
            <a:xfrm>
              <a:off x="6425539" y="3232920"/>
              <a:ext cx="2222831" cy="787899"/>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700" cap="all" dirty="0"/>
            </a:p>
          </p:txBody>
        </p:sp>
        <p:sp>
          <p:nvSpPr>
            <p:cNvPr id="76" name="Rechteck 75"/>
            <p:cNvSpPr/>
            <p:nvPr/>
          </p:nvSpPr>
          <p:spPr>
            <a:xfrm>
              <a:off x="7154260" y="3293672"/>
              <a:ext cx="1405299" cy="666396"/>
            </a:xfrm>
            <a:prstGeom prst="rect">
              <a:avLst/>
            </a:prstGeom>
            <a:solidFill>
              <a:schemeClr val="accent5">
                <a:lumMod val="90000"/>
              </a:schemeClr>
            </a:solidFill>
            <a:ln w="317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7008" tIns="63504" rIns="63504" bIns="63504" numCol="1" spcCol="0" rtlCol="0" fromWordArt="0" anchor="ctr" anchorCtr="0" forceAA="0" compatLnSpc="1">
              <a:prstTxWarp prst="textNoShape">
                <a:avLst/>
              </a:prstTxWarp>
              <a:noAutofit/>
            </a:bodyPr>
            <a:lstStyle/>
            <a:p>
              <a:r>
                <a:rPr lang="en-US" sz="1200" dirty="0" err="1" smtClean="0">
                  <a:solidFill>
                    <a:srgbClr val="FFFFFF"/>
                  </a:solidFill>
                </a:rPr>
                <a:t>Jeniffer</a:t>
              </a:r>
              <a:r>
                <a:rPr lang="en-US" sz="1200" dirty="0" smtClean="0">
                  <a:solidFill>
                    <a:srgbClr val="FFFFFF"/>
                  </a:solidFill>
                </a:rPr>
                <a:t> Ming</a:t>
              </a:r>
            </a:p>
            <a:p>
              <a:r>
                <a:rPr lang="en-US" sz="1000" dirty="0" smtClean="0">
                  <a:solidFill>
                    <a:srgbClr val="FFFFFF"/>
                  </a:solidFill>
                </a:rPr>
                <a:t>CKO</a:t>
              </a:r>
              <a:endParaRPr lang="en-US" sz="1000" dirty="0">
                <a:solidFill>
                  <a:srgbClr val="FFFFFF"/>
                </a:solidFill>
              </a:endParaRPr>
            </a:p>
          </p:txBody>
        </p:sp>
        <p:pic>
          <p:nvPicPr>
            <p:cNvPr id="77" name="Bild 69"/>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495231" y="3293672"/>
              <a:ext cx="667389" cy="666396"/>
            </a:xfrm>
            <a:prstGeom prst="rect">
              <a:avLst/>
            </a:prstGeom>
          </p:spPr>
        </p:pic>
        <p:sp>
          <p:nvSpPr>
            <p:cNvPr id="78" name="Rechteck 77"/>
            <p:cNvSpPr/>
            <p:nvPr/>
          </p:nvSpPr>
          <p:spPr>
            <a:xfrm>
              <a:off x="6425539" y="2105144"/>
              <a:ext cx="2222831" cy="787899"/>
            </a:xfrm>
            <a:prstGeom prst="rect">
              <a:avLst/>
            </a:prstGeom>
            <a:solidFill>
              <a:schemeClr val="bg1"/>
            </a:solid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700" cap="all" dirty="0"/>
            </a:p>
          </p:txBody>
        </p:sp>
        <p:sp>
          <p:nvSpPr>
            <p:cNvPr id="79" name="Rechteck 78"/>
            <p:cNvSpPr/>
            <p:nvPr/>
          </p:nvSpPr>
          <p:spPr>
            <a:xfrm>
              <a:off x="7154260" y="2165896"/>
              <a:ext cx="1405299" cy="666396"/>
            </a:xfrm>
            <a:prstGeom prst="rect">
              <a:avLst/>
            </a:prstGeom>
            <a:solidFill>
              <a:schemeClr val="accent1"/>
            </a:solidFill>
            <a:ln w="317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7008" tIns="63504" rIns="63504" bIns="63504" numCol="1" spcCol="0" rtlCol="0" fromWordArt="0" anchor="ctr" anchorCtr="0" forceAA="0" compatLnSpc="1">
              <a:prstTxWarp prst="textNoShape">
                <a:avLst/>
              </a:prstTxWarp>
              <a:noAutofit/>
            </a:bodyPr>
            <a:lstStyle/>
            <a:p>
              <a:r>
                <a:rPr lang="en-US" sz="1600" dirty="0" smtClean="0">
                  <a:solidFill>
                    <a:srgbClr val="FFFFFF"/>
                  </a:solidFill>
                </a:rPr>
                <a:t>Jane Baker</a:t>
              </a:r>
            </a:p>
            <a:p>
              <a:r>
                <a:rPr lang="en-US" sz="1200" dirty="0" smtClean="0">
                  <a:solidFill>
                    <a:srgbClr val="FFFFFF"/>
                  </a:solidFill>
                </a:rPr>
                <a:t>CEO</a:t>
              </a:r>
              <a:endParaRPr lang="en-US" sz="1200" dirty="0">
                <a:solidFill>
                  <a:srgbClr val="FFFFFF"/>
                </a:solidFill>
              </a:endParaRPr>
            </a:p>
          </p:txBody>
        </p:sp>
        <p:pic>
          <p:nvPicPr>
            <p:cNvPr id="80" name="Bild 10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6503591" y="2165325"/>
              <a:ext cx="666849" cy="666396"/>
            </a:xfrm>
            <a:prstGeom prst="rect">
              <a:avLst/>
            </a:prstGeom>
          </p:spPr>
        </p:pic>
      </p:grpSp>
      <p:sp>
        <p:nvSpPr>
          <p:cNvPr id="2" name="Foliennummernplatzhalter 1"/>
          <p:cNvSpPr>
            <a:spLocks noGrp="1"/>
          </p:cNvSpPr>
          <p:nvPr>
            <p:ph type="sldNum" sz="quarter" idx="12"/>
          </p:nvPr>
        </p:nvSpPr>
        <p:spPr/>
        <p:txBody>
          <a:bodyPr/>
          <a:lstStyle/>
          <a:p>
            <a:fld id="{A5FE0BE9-2605-47C0-8F30-F383CC1BC3CC}" type="slidenum">
              <a:rPr lang="de-DE" smtClean="0"/>
              <a:t>36</a:t>
            </a:fld>
            <a:endParaRPr lang="de-DE"/>
          </a:p>
        </p:txBody>
      </p:sp>
    </p:spTree>
    <p:extLst>
      <p:ext uri="{BB962C8B-B14F-4D97-AF65-F5344CB8AC3E}">
        <p14:creationId xmlns:p14="http://schemas.microsoft.com/office/powerpoint/2010/main" val="4104467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BCBCD8A6-488F-47E8-8DB7-F29B578EC6BD}" type="datetime3">
              <a:rPr lang="de-DE" smtClean="0"/>
              <a:t>30/08/18</a:t>
            </a:fld>
            <a:endParaRPr lang="en-US" dirty="0"/>
          </a:p>
        </p:txBody>
      </p:sp>
      <p:sp>
        <p:nvSpPr>
          <p:cNvPr id="5" name="Fußzeilenplatzhalter 4"/>
          <p:cNvSpPr>
            <a:spLocks noGrp="1"/>
          </p:cNvSpPr>
          <p:nvPr>
            <p:ph type="ftr" sz="quarter" idx="11"/>
          </p:nvPr>
        </p:nvSpPr>
        <p:spPr/>
        <p:txBody>
          <a:bodyPr/>
          <a:lstStyle/>
          <a:p>
            <a:r>
              <a:rPr lang="en-US" smtClean="0"/>
              <a:t>| Angela Stöckert | Arvato Systems | Berufsakademie Sachsen </a:t>
            </a:r>
            <a:endParaRPr lang="en-US" dirty="0"/>
          </a:p>
        </p:txBody>
      </p:sp>
      <p:sp>
        <p:nvSpPr>
          <p:cNvPr id="9" name="Titel 8"/>
          <p:cNvSpPr>
            <a:spLocks noGrp="1"/>
          </p:cNvSpPr>
          <p:nvPr>
            <p:ph type="title"/>
          </p:nvPr>
        </p:nvSpPr>
        <p:spPr/>
        <p:txBody>
          <a:bodyPr/>
          <a:lstStyle/>
          <a:p>
            <a:endParaRPr lang="de-DE"/>
          </a:p>
        </p:txBody>
      </p:sp>
      <p:grpSp>
        <p:nvGrpSpPr>
          <p:cNvPr id="8" name="Gruppieren 7"/>
          <p:cNvGrpSpPr/>
          <p:nvPr/>
        </p:nvGrpSpPr>
        <p:grpSpPr>
          <a:xfrm>
            <a:off x="1416255" y="1392535"/>
            <a:ext cx="9361669" cy="4084758"/>
            <a:chOff x="1416254" y="2008212"/>
            <a:chExt cx="9361669" cy="4084758"/>
          </a:xfrm>
        </p:grpSpPr>
        <p:sp>
          <p:nvSpPr>
            <p:cNvPr id="3" name="Rechteck 2"/>
            <p:cNvSpPr/>
            <p:nvPr/>
          </p:nvSpPr>
          <p:spPr>
            <a:xfrm>
              <a:off x="1416254" y="3214402"/>
              <a:ext cx="2608465" cy="2878568"/>
            </a:xfrm>
            <a:prstGeom prst="rect">
              <a:avLst/>
            </a:prstGeom>
            <a:no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700" cap="all" dirty="0"/>
            </a:p>
          </p:txBody>
        </p:sp>
        <p:grpSp>
          <p:nvGrpSpPr>
            <p:cNvPr id="52" name="Gruppierung 51"/>
            <p:cNvGrpSpPr/>
            <p:nvPr/>
          </p:nvGrpSpPr>
          <p:grpSpPr>
            <a:xfrm>
              <a:off x="2720485" y="2678668"/>
              <a:ext cx="6756981" cy="416600"/>
              <a:chOff x="2413958" y="3014929"/>
              <a:chExt cx="9000770" cy="720000"/>
            </a:xfrm>
          </p:grpSpPr>
          <p:cxnSp>
            <p:nvCxnSpPr>
              <p:cNvPr id="13" name="Gerade Verbindung 12"/>
              <p:cNvCxnSpPr/>
              <p:nvPr/>
            </p:nvCxnSpPr>
            <p:spPr>
              <a:xfrm>
                <a:off x="2414728" y="3384000"/>
                <a:ext cx="9000000" cy="0"/>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a:off x="2413958" y="3388573"/>
                <a:ext cx="0" cy="346356"/>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a:off x="6921046" y="3014929"/>
                <a:ext cx="0" cy="720000"/>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a:off x="11410914" y="3388573"/>
                <a:ext cx="0" cy="346356"/>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9" name="Textfeld 18"/>
            <p:cNvSpPr txBox="1"/>
            <p:nvPr/>
          </p:nvSpPr>
          <p:spPr>
            <a:xfrm>
              <a:off x="3656982" y="2008212"/>
              <a:ext cx="4883988" cy="620691"/>
            </a:xfrm>
            <a:prstGeom prst="rect">
              <a:avLst/>
            </a:prstGeom>
            <a:noFill/>
          </p:spPr>
          <p:txBody>
            <a:bodyPr vert="horz" wrap="square" lIns="63504" tIns="63504" rIns="63504" bIns="63504" rtlCol="0" anchor="ctr" anchorCtr="1">
              <a:spAutoFit/>
            </a:bodyPr>
            <a:lstStyle/>
            <a:p>
              <a:pPr algn="ctr"/>
              <a:r>
                <a:rPr lang="en-US" sz="3200" b="1" cap="all" dirty="0" smtClean="0">
                  <a:solidFill>
                    <a:schemeClr val="accent1"/>
                  </a:solidFill>
                </a:rPr>
                <a:t>First level</a:t>
              </a:r>
              <a:endParaRPr lang="en-US" sz="3200" b="1" cap="all" dirty="0">
                <a:solidFill>
                  <a:schemeClr val="accent1"/>
                </a:solidFill>
              </a:endParaRPr>
            </a:p>
          </p:txBody>
        </p:sp>
        <p:sp>
          <p:nvSpPr>
            <p:cNvPr id="20" name="Textfeld 19"/>
            <p:cNvSpPr txBox="1"/>
            <p:nvPr/>
          </p:nvSpPr>
          <p:spPr>
            <a:xfrm>
              <a:off x="4865395" y="3287641"/>
              <a:ext cx="2467161" cy="451414"/>
            </a:xfrm>
            <a:prstGeom prst="rect">
              <a:avLst/>
            </a:prstGeom>
            <a:solidFill>
              <a:schemeClr val="accent5">
                <a:lumMod val="90000"/>
              </a:schemeClr>
            </a:solidFill>
          </p:spPr>
          <p:txBody>
            <a:bodyPr vert="horz" wrap="square" lIns="63504" tIns="63504" rIns="63504" bIns="63504" rtlCol="0" anchor="ctr" anchorCtr="1">
              <a:spAutoFit/>
            </a:bodyPr>
            <a:lstStyle/>
            <a:p>
              <a:pPr algn="ctr"/>
              <a:r>
                <a:rPr lang="en-US" sz="2100" cap="all" dirty="0" smtClean="0">
                  <a:solidFill>
                    <a:schemeClr val="bg1"/>
                  </a:solidFill>
                </a:rPr>
                <a:t>Second level</a:t>
              </a:r>
              <a:endParaRPr lang="en-US" sz="2100" cap="all" dirty="0">
                <a:solidFill>
                  <a:schemeClr val="bg1"/>
                </a:solidFill>
              </a:endParaRPr>
            </a:p>
          </p:txBody>
        </p:sp>
        <p:sp>
          <p:nvSpPr>
            <p:cNvPr id="21" name="Textfeld 20"/>
            <p:cNvSpPr txBox="1"/>
            <p:nvPr/>
          </p:nvSpPr>
          <p:spPr>
            <a:xfrm>
              <a:off x="1485646" y="3287641"/>
              <a:ext cx="2467161" cy="451414"/>
            </a:xfrm>
            <a:prstGeom prst="rect">
              <a:avLst/>
            </a:prstGeom>
            <a:solidFill>
              <a:schemeClr val="accent5">
                <a:lumMod val="90000"/>
              </a:schemeClr>
            </a:solidFill>
          </p:spPr>
          <p:txBody>
            <a:bodyPr vert="horz" wrap="square" lIns="63504" tIns="63504" rIns="63504" bIns="63504" rtlCol="0" anchor="ctr" anchorCtr="1">
              <a:spAutoFit/>
            </a:bodyPr>
            <a:lstStyle/>
            <a:p>
              <a:pPr algn="ctr"/>
              <a:r>
                <a:rPr lang="en-US" sz="2100" cap="all" dirty="0" smtClean="0">
                  <a:solidFill>
                    <a:schemeClr val="bg1"/>
                  </a:solidFill>
                </a:rPr>
                <a:t>Second level</a:t>
              </a:r>
              <a:endParaRPr lang="en-US" sz="2100" cap="all" dirty="0">
                <a:solidFill>
                  <a:schemeClr val="bg1"/>
                </a:solidFill>
              </a:endParaRPr>
            </a:p>
          </p:txBody>
        </p:sp>
        <p:sp>
          <p:nvSpPr>
            <p:cNvPr id="22" name="Textfeld 21"/>
            <p:cNvSpPr txBox="1"/>
            <p:nvPr/>
          </p:nvSpPr>
          <p:spPr>
            <a:xfrm>
              <a:off x="8238248" y="3287641"/>
              <a:ext cx="2467161" cy="451414"/>
            </a:xfrm>
            <a:prstGeom prst="rect">
              <a:avLst/>
            </a:prstGeom>
            <a:solidFill>
              <a:schemeClr val="accent5">
                <a:lumMod val="90000"/>
              </a:schemeClr>
            </a:solidFill>
          </p:spPr>
          <p:txBody>
            <a:bodyPr vert="horz" wrap="square" lIns="63504" tIns="63504" rIns="63504" bIns="63504" rtlCol="0" anchor="ctr" anchorCtr="1">
              <a:spAutoFit/>
            </a:bodyPr>
            <a:lstStyle/>
            <a:p>
              <a:pPr algn="ctr"/>
              <a:r>
                <a:rPr lang="en-US" sz="2100" cap="all" dirty="0" smtClean="0">
                  <a:solidFill>
                    <a:schemeClr val="bg1"/>
                  </a:solidFill>
                </a:rPr>
                <a:t>Second level</a:t>
              </a:r>
              <a:endParaRPr lang="en-US" sz="2100" cap="all" dirty="0">
                <a:solidFill>
                  <a:schemeClr val="bg1"/>
                </a:solidFill>
              </a:endParaRPr>
            </a:p>
          </p:txBody>
        </p:sp>
        <p:sp>
          <p:nvSpPr>
            <p:cNvPr id="26" name="Textfeld 25"/>
            <p:cNvSpPr txBox="1"/>
            <p:nvPr/>
          </p:nvSpPr>
          <p:spPr>
            <a:xfrm>
              <a:off x="4864894" y="3844912"/>
              <a:ext cx="2468162" cy="354824"/>
            </a:xfrm>
            <a:prstGeom prst="rect">
              <a:avLst/>
            </a:prstGeom>
            <a:solidFill>
              <a:schemeClr val="bg1">
                <a:lumMod val="95000"/>
              </a:schemeClr>
            </a:solidFill>
            <a:ln w="3175">
              <a:solidFill>
                <a:srgbClr val="BFC9D2"/>
              </a:solidFill>
            </a:ln>
          </p:spPr>
          <p:txBody>
            <a:bodyPr vert="horz" wrap="square" lIns="63504" tIns="63504" rIns="63504" bIns="63504" rtlCol="0" anchor="ctr" anchorCtr="1">
              <a:noAutofit/>
            </a:bodyPr>
            <a:lstStyle/>
            <a:p>
              <a:pPr algn="ctr"/>
              <a:r>
                <a:rPr lang="en-US" sz="1400" dirty="0" smtClean="0">
                  <a:solidFill>
                    <a:schemeClr val="tx2"/>
                  </a:solidFill>
                </a:rPr>
                <a:t>Third level</a:t>
              </a:r>
              <a:endParaRPr lang="en-US" sz="1400" dirty="0">
                <a:solidFill>
                  <a:schemeClr val="tx2"/>
                </a:solidFill>
              </a:endParaRPr>
            </a:p>
          </p:txBody>
        </p:sp>
        <p:sp>
          <p:nvSpPr>
            <p:cNvPr id="27" name="Textfeld 26"/>
            <p:cNvSpPr txBox="1"/>
            <p:nvPr/>
          </p:nvSpPr>
          <p:spPr>
            <a:xfrm>
              <a:off x="1485147" y="3844912"/>
              <a:ext cx="2468162" cy="354824"/>
            </a:xfrm>
            <a:prstGeom prst="rect">
              <a:avLst/>
            </a:prstGeom>
            <a:solidFill>
              <a:schemeClr val="bg1">
                <a:lumMod val="95000"/>
              </a:schemeClr>
            </a:solidFill>
            <a:ln w="3175">
              <a:solidFill>
                <a:srgbClr val="BFC9D2"/>
              </a:solidFill>
            </a:ln>
          </p:spPr>
          <p:txBody>
            <a:bodyPr vert="horz" wrap="square" lIns="63504" tIns="63504" rIns="63504" bIns="63504" rtlCol="0" anchor="t" anchorCtr="0">
              <a:noAutofit/>
            </a:bodyPr>
            <a:lstStyle/>
            <a:p>
              <a:pPr algn="ctr"/>
              <a:r>
                <a:rPr lang="en-US" sz="1400" dirty="0" smtClean="0">
                  <a:solidFill>
                    <a:schemeClr val="tx2"/>
                  </a:solidFill>
                </a:rPr>
                <a:t>Third level</a:t>
              </a:r>
              <a:endParaRPr lang="en-US" sz="1400" dirty="0">
                <a:solidFill>
                  <a:schemeClr val="tx2"/>
                </a:solidFill>
              </a:endParaRPr>
            </a:p>
          </p:txBody>
        </p:sp>
        <p:sp>
          <p:nvSpPr>
            <p:cNvPr id="28" name="Textfeld 27"/>
            <p:cNvSpPr txBox="1"/>
            <p:nvPr/>
          </p:nvSpPr>
          <p:spPr>
            <a:xfrm>
              <a:off x="8237747" y="3844912"/>
              <a:ext cx="2468162" cy="354824"/>
            </a:xfrm>
            <a:prstGeom prst="rect">
              <a:avLst/>
            </a:prstGeom>
            <a:solidFill>
              <a:schemeClr val="bg1">
                <a:lumMod val="95000"/>
              </a:schemeClr>
            </a:solidFill>
            <a:ln w="3175">
              <a:solidFill>
                <a:srgbClr val="BFC9D2"/>
              </a:solidFill>
            </a:ln>
          </p:spPr>
          <p:txBody>
            <a:bodyPr vert="horz" wrap="square" lIns="63504" tIns="63504" rIns="63504" bIns="63504" rtlCol="0" anchor="ctr" anchorCtr="1">
              <a:noAutofit/>
            </a:bodyPr>
            <a:lstStyle/>
            <a:p>
              <a:pPr algn="ctr"/>
              <a:r>
                <a:rPr lang="en-US" sz="1400" dirty="0" smtClean="0">
                  <a:solidFill>
                    <a:schemeClr val="tx2"/>
                  </a:solidFill>
                </a:rPr>
                <a:t>Third level</a:t>
              </a:r>
              <a:endParaRPr lang="en-US" sz="1400" dirty="0">
                <a:solidFill>
                  <a:schemeClr val="tx2"/>
                </a:solidFill>
              </a:endParaRPr>
            </a:p>
          </p:txBody>
        </p:sp>
        <p:sp>
          <p:nvSpPr>
            <p:cNvPr id="32" name="Textfeld 31"/>
            <p:cNvSpPr txBox="1"/>
            <p:nvPr/>
          </p:nvSpPr>
          <p:spPr>
            <a:xfrm>
              <a:off x="4864894" y="4296487"/>
              <a:ext cx="2468162" cy="354824"/>
            </a:xfrm>
            <a:prstGeom prst="rect">
              <a:avLst/>
            </a:prstGeom>
            <a:solidFill>
              <a:schemeClr val="bg1">
                <a:lumMod val="95000"/>
              </a:schemeClr>
            </a:solidFill>
            <a:ln w="3175">
              <a:solidFill>
                <a:srgbClr val="BFC9D2"/>
              </a:solidFill>
            </a:ln>
          </p:spPr>
          <p:txBody>
            <a:bodyPr vert="horz" wrap="square" lIns="63504" tIns="63504" rIns="63504" bIns="63504" rtlCol="0" anchor="ctr" anchorCtr="1">
              <a:noAutofit/>
            </a:bodyPr>
            <a:lstStyle/>
            <a:p>
              <a:pPr algn="ctr"/>
              <a:r>
                <a:rPr lang="en-US" sz="1400" dirty="0" smtClean="0">
                  <a:solidFill>
                    <a:schemeClr val="tx2"/>
                  </a:solidFill>
                </a:rPr>
                <a:t>Third level</a:t>
              </a:r>
              <a:endParaRPr lang="en-US" sz="1400" dirty="0">
                <a:solidFill>
                  <a:schemeClr val="tx2"/>
                </a:solidFill>
              </a:endParaRPr>
            </a:p>
          </p:txBody>
        </p:sp>
        <p:sp>
          <p:nvSpPr>
            <p:cNvPr id="33" name="Textfeld 32"/>
            <p:cNvSpPr txBox="1"/>
            <p:nvPr/>
          </p:nvSpPr>
          <p:spPr>
            <a:xfrm>
              <a:off x="1485147" y="4295075"/>
              <a:ext cx="2468162" cy="354824"/>
            </a:xfrm>
            <a:prstGeom prst="rect">
              <a:avLst/>
            </a:prstGeom>
            <a:solidFill>
              <a:schemeClr val="bg1">
                <a:lumMod val="95000"/>
              </a:schemeClr>
            </a:solidFill>
            <a:ln w="3175">
              <a:solidFill>
                <a:srgbClr val="BFC9D2"/>
              </a:solidFill>
            </a:ln>
          </p:spPr>
          <p:txBody>
            <a:bodyPr vert="horz" wrap="square" lIns="63504" tIns="63504" rIns="63504" bIns="63504" rtlCol="0" anchor="ctr" anchorCtr="1">
              <a:noAutofit/>
            </a:bodyPr>
            <a:lstStyle/>
            <a:p>
              <a:pPr algn="ctr"/>
              <a:r>
                <a:rPr lang="en-US" sz="1400" dirty="0" smtClean="0">
                  <a:solidFill>
                    <a:schemeClr val="tx2"/>
                  </a:solidFill>
                </a:rPr>
                <a:t>Third level</a:t>
              </a:r>
              <a:endParaRPr lang="en-US" sz="1400" dirty="0">
                <a:solidFill>
                  <a:schemeClr val="tx2"/>
                </a:solidFill>
              </a:endParaRPr>
            </a:p>
          </p:txBody>
        </p:sp>
        <p:sp>
          <p:nvSpPr>
            <p:cNvPr id="34" name="Textfeld 33"/>
            <p:cNvSpPr txBox="1"/>
            <p:nvPr/>
          </p:nvSpPr>
          <p:spPr>
            <a:xfrm>
              <a:off x="8237747" y="4296489"/>
              <a:ext cx="2468162" cy="354824"/>
            </a:xfrm>
            <a:prstGeom prst="rect">
              <a:avLst/>
            </a:prstGeom>
            <a:solidFill>
              <a:schemeClr val="bg1">
                <a:lumMod val="95000"/>
              </a:schemeClr>
            </a:solidFill>
            <a:ln w="3175">
              <a:solidFill>
                <a:srgbClr val="BFC9D2"/>
              </a:solidFill>
            </a:ln>
          </p:spPr>
          <p:txBody>
            <a:bodyPr vert="horz" wrap="square" lIns="63504" tIns="63504" rIns="63504" bIns="63504" rtlCol="0" anchor="ctr" anchorCtr="1">
              <a:noAutofit/>
            </a:bodyPr>
            <a:lstStyle/>
            <a:p>
              <a:pPr algn="ctr"/>
              <a:r>
                <a:rPr lang="en-US" sz="1400" dirty="0" smtClean="0">
                  <a:solidFill>
                    <a:schemeClr val="tx2"/>
                  </a:solidFill>
                </a:rPr>
                <a:t>Third level</a:t>
              </a:r>
              <a:endParaRPr lang="en-US" sz="1400" dirty="0">
                <a:solidFill>
                  <a:schemeClr val="tx2"/>
                </a:solidFill>
              </a:endParaRPr>
            </a:p>
          </p:txBody>
        </p:sp>
        <p:sp>
          <p:nvSpPr>
            <p:cNvPr id="38" name="Textfeld 37"/>
            <p:cNvSpPr txBox="1"/>
            <p:nvPr/>
          </p:nvSpPr>
          <p:spPr>
            <a:xfrm>
              <a:off x="4864894" y="4745709"/>
              <a:ext cx="2468162" cy="354824"/>
            </a:xfrm>
            <a:prstGeom prst="rect">
              <a:avLst/>
            </a:prstGeom>
            <a:solidFill>
              <a:schemeClr val="bg1">
                <a:lumMod val="95000"/>
              </a:schemeClr>
            </a:solidFill>
            <a:ln w="3175">
              <a:solidFill>
                <a:srgbClr val="BFC9D2"/>
              </a:solidFill>
            </a:ln>
          </p:spPr>
          <p:txBody>
            <a:bodyPr vert="horz" wrap="square" lIns="63504" tIns="63504" rIns="63504" bIns="63504" rtlCol="0" anchor="ctr" anchorCtr="1">
              <a:noAutofit/>
            </a:bodyPr>
            <a:lstStyle/>
            <a:p>
              <a:pPr algn="ctr"/>
              <a:r>
                <a:rPr lang="en-US" sz="1400" dirty="0" smtClean="0">
                  <a:solidFill>
                    <a:schemeClr val="tx2"/>
                  </a:solidFill>
                </a:rPr>
                <a:t>Third level</a:t>
              </a:r>
              <a:endParaRPr lang="en-US" sz="1400" dirty="0">
                <a:solidFill>
                  <a:schemeClr val="tx2"/>
                </a:solidFill>
              </a:endParaRPr>
            </a:p>
          </p:txBody>
        </p:sp>
        <p:sp>
          <p:nvSpPr>
            <p:cNvPr id="39" name="Textfeld 38"/>
            <p:cNvSpPr txBox="1"/>
            <p:nvPr/>
          </p:nvSpPr>
          <p:spPr>
            <a:xfrm>
              <a:off x="1485147" y="4745238"/>
              <a:ext cx="2468162" cy="354824"/>
            </a:xfrm>
            <a:prstGeom prst="rect">
              <a:avLst/>
            </a:prstGeom>
            <a:solidFill>
              <a:schemeClr val="bg1">
                <a:lumMod val="95000"/>
              </a:schemeClr>
            </a:solidFill>
            <a:ln w="3175">
              <a:solidFill>
                <a:srgbClr val="BFC9D2"/>
              </a:solidFill>
            </a:ln>
          </p:spPr>
          <p:txBody>
            <a:bodyPr vert="horz" wrap="square" lIns="63504" tIns="63504" rIns="63504" bIns="63504" rtlCol="0" anchor="ctr" anchorCtr="1">
              <a:noAutofit/>
            </a:bodyPr>
            <a:lstStyle/>
            <a:p>
              <a:pPr algn="ctr"/>
              <a:r>
                <a:rPr lang="en-US" sz="1400" dirty="0" smtClean="0">
                  <a:solidFill>
                    <a:schemeClr val="tx2"/>
                  </a:solidFill>
                </a:rPr>
                <a:t>Third level</a:t>
              </a:r>
              <a:endParaRPr lang="en-US" sz="1400" dirty="0">
                <a:solidFill>
                  <a:schemeClr val="tx2"/>
                </a:solidFill>
              </a:endParaRPr>
            </a:p>
          </p:txBody>
        </p:sp>
        <p:sp>
          <p:nvSpPr>
            <p:cNvPr id="40" name="Textfeld 39"/>
            <p:cNvSpPr txBox="1"/>
            <p:nvPr/>
          </p:nvSpPr>
          <p:spPr>
            <a:xfrm>
              <a:off x="8237747" y="4745710"/>
              <a:ext cx="2468162" cy="354824"/>
            </a:xfrm>
            <a:prstGeom prst="rect">
              <a:avLst/>
            </a:prstGeom>
            <a:solidFill>
              <a:schemeClr val="bg1">
                <a:lumMod val="95000"/>
              </a:schemeClr>
            </a:solidFill>
            <a:ln w="3175">
              <a:solidFill>
                <a:srgbClr val="BFC9D2"/>
              </a:solidFill>
            </a:ln>
          </p:spPr>
          <p:txBody>
            <a:bodyPr vert="horz" wrap="square" lIns="63504" tIns="63504" rIns="63504" bIns="63504" rtlCol="0" anchor="ctr" anchorCtr="1">
              <a:noAutofit/>
            </a:bodyPr>
            <a:lstStyle/>
            <a:p>
              <a:pPr algn="ctr"/>
              <a:r>
                <a:rPr lang="en-US" sz="1400" dirty="0" smtClean="0">
                  <a:solidFill>
                    <a:schemeClr val="tx2"/>
                  </a:solidFill>
                </a:rPr>
                <a:t>Third level</a:t>
              </a:r>
              <a:endParaRPr lang="en-US" sz="1400" dirty="0">
                <a:solidFill>
                  <a:schemeClr val="tx2"/>
                </a:solidFill>
              </a:endParaRPr>
            </a:p>
          </p:txBody>
        </p:sp>
        <p:sp>
          <p:nvSpPr>
            <p:cNvPr id="45" name="Textfeld 44"/>
            <p:cNvSpPr txBox="1"/>
            <p:nvPr/>
          </p:nvSpPr>
          <p:spPr>
            <a:xfrm>
              <a:off x="1485147" y="5195402"/>
              <a:ext cx="2468162" cy="354824"/>
            </a:xfrm>
            <a:prstGeom prst="rect">
              <a:avLst/>
            </a:prstGeom>
            <a:solidFill>
              <a:schemeClr val="bg1">
                <a:lumMod val="95000"/>
              </a:schemeClr>
            </a:solidFill>
            <a:ln w="3175">
              <a:solidFill>
                <a:srgbClr val="BFC9D2"/>
              </a:solidFill>
            </a:ln>
          </p:spPr>
          <p:txBody>
            <a:bodyPr vert="horz" wrap="square" lIns="63504" tIns="63504" rIns="63504" bIns="63504" rtlCol="0" anchor="ctr" anchorCtr="1">
              <a:noAutofit/>
            </a:bodyPr>
            <a:lstStyle/>
            <a:p>
              <a:pPr algn="ctr"/>
              <a:r>
                <a:rPr lang="en-US" sz="1400" dirty="0" smtClean="0">
                  <a:solidFill>
                    <a:schemeClr val="tx2"/>
                  </a:solidFill>
                </a:rPr>
                <a:t>Third level</a:t>
              </a:r>
              <a:endParaRPr lang="en-US" sz="1400" dirty="0">
                <a:solidFill>
                  <a:schemeClr val="tx2"/>
                </a:solidFill>
              </a:endParaRPr>
            </a:p>
          </p:txBody>
        </p:sp>
        <p:sp>
          <p:nvSpPr>
            <p:cNvPr id="48" name="Textfeld 47"/>
            <p:cNvSpPr txBox="1"/>
            <p:nvPr/>
          </p:nvSpPr>
          <p:spPr>
            <a:xfrm>
              <a:off x="1485147" y="5645565"/>
              <a:ext cx="2468162" cy="354824"/>
            </a:xfrm>
            <a:prstGeom prst="rect">
              <a:avLst/>
            </a:prstGeom>
            <a:solidFill>
              <a:schemeClr val="bg1">
                <a:lumMod val="95000"/>
              </a:schemeClr>
            </a:solidFill>
            <a:ln w="3175">
              <a:solidFill>
                <a:srgbClr val="BFC9D2"/>
              </a:solidFill>
            </a:ln>
          </p:spPr>
          <p:txBody>
            <a:bodyPr vert="horz" wrap="square" lIns="63504" tIns="63504" rIns="63504" bIns="63504" rtlCol="0" anchor="ctr" anchorCtr="1">
              <a:noAutofit/>
            </a:bodyPr>
            <a:lstStyle/>
            <a:p>
              <a:pPr algn="ctr"/>
              <a:r>
                <a:rPr lang="en-US" sz="1400" dirty="0" smtClean="0">
                  <a:solidFill>
                    <a:schemeClr val="tx2"/>
                  </a:solidFill>
                </a:rPr>
                <a:t>Third level</a:t>
              </a:r>
              <a:endParaRPr lang="en-US" sz="1400" dirty="0">
                <a:solidFill>
                  <a:schemeClr val="tx2"/>
                </a:solidFill>
              </a:endParaRPr>
            </a:p>
          </p:txBody>
        </p:sp>
        <p:sp>
          <p:nvSpPr>
            <p:cNvPr id="42" name="Rechteck 41"/>
            <p:cNvSpPr/>
            <p:nvPr/>
          </p:nvSpPr>
          <p:spPr>
            <a:xfrm>
              <a:off x="4794743" y="3214401"/>
              <a:ext cx="2608465" cy="1975018"/>
            </a:xfrm>
            <a:prstGeom prst="rect">
              <a:avLst/>
            </a:prstGeom>
            <a:no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700" cap="all" dirty="0"/>
            </a:p>
          </p:txBody>
        </p:sp>
        <p:sp>
          <p:nvSpPr>
            <p:cNvPr id="43" name="Rechteck 42"/>
            <p:cNvSpPr/>
            <p:nvPr/>
          </p:nvSpPr>
          <p:spPr>
            <a:xfrm>
              <a:off x="8169458" y="3214401"/>
              <a:ext cx="2608465" cy="1975018"/>
            </a:xfrm>
            <a:prstGeom prst="rect">
              <a:avLst/>
            </a:prstGeom>
            <a:noFill/>
            <a:ln w="3175">
              <a:solidFill>
                <a:srgbClr val="BFC9D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700" cap="all" dirty="0"/>
            </a:p>
          </p:txBody>
        </p:sp>
      </p:grpSp>
      <p:sp>
        <p:nvSpPr>
          <p:cNvPr id="2" name="Foliennummernplatzhalter 1"/>
          <p:cNvSpPr>
            <a:spLocks noGrp="1"/>
          </p:cNvSpPr>
          <p:nvPr>
            <p:ph type="sldNum" sz="quarter" idx="12"/>
          </p:nvPr>
        </p:nvSpPr>
        <p:spPr/>
        <p:txBody>
          <a:bodyPr/>
          <a:lstStyle/>
          <a:p>
            <a:fld id="{A5FE0BE9-2605-47C0-8F30-F383CC1BC3CC}" type="slidenum">
              <a:rPr lang="de-DE" smtClean="0"/>
              <a:t>37</a:t>
            </a:fld>
            <a:endParaRPr lang="de-DE"/>
          </a:p>
        </p:txBody>
      </p:sp>
    </p:spTree>
    <p:extLst>
      <p:ext uri="{BB962C8B-B14F-4D97-AF65-F5344CB8AC3E}">
        <p14:creationId xmlns:p14="http://schemas.microsoft.com/office/powerpoint/2010/main" val="584543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el 7"/>
          <p:cNvSpPr>
            <a:spLocks noGrp="1"/>
          </p:cNvSpPr>
          <p:nvPr>
            <p:ph type="title"/>
          </p:nvPr>
        </p:nvSpPr>
        <p:spPr>
          <a:xfrm>
            <a:off x="637158" y="3423668"/>
            <a:ext cx="10919504" cy="773295"/>
          </a:xfrm>
        </p:spPr>
        <p:txBody>
          <a:bodyPr/>
          <a:lstStyle/>
          <a:p>
            <a:r>
              <a:rPr lang="de-DE" dirty="0" smtClean="0"/>
              <a:t>Farben</a:t>
            </a:r>
            <a:endParaRPr lang="de-DE" dirty="0"/>
          </a:p>
        </p:txBody>
      </p:sp>
      <p:sp>
        <p:nvSpPr>
          <p:cNvPr id="3" name="Datumsplatzhalter 2"/>
          <p:cNvSpPr>
            <a:spLocks noGrp="1"/>
          </p:cNvSpPr>
          <p:nvPr>
            <p:ph type="dt" sz="half" idx="10"/>
          </p:nvPr>
        </p:nvSpPr>
        <p:spPr/>
        <p:txBody>
          <a:bodyPr/>
          <a:lstStyle/>
          <a:p>
            <a:fld id="{D2E4C5A5-30D6-4B7C-BF89-FDD4A1B7B8BF}" type="datetime3">
              <a:rPr lang="de-DE" smtClean="0"/>
              <a:t>30/08/18</a:t>
            </a:fld>
            <a:endParaRPr lang="en-US" dirty="0"/>
          </a:p>
        </p:txBody>
      </p:sp>
      <p:sp>
        <p:nvSpPr>
          <p:cNvPr id="4" name="Fußzeilenplatzhalter 3"/>
          <p:cNvSpPr>
            <a:spLocks noGrp="1"/>
          </p:cNvSpPr>
          <p:nvPr>
            <p:ph type="ftr" sz="quarter" idx="11"/>
          </p:nvPr>
        </p:nvSpPr>
        <p:spPr/>
        <p:txBody>
          <a:bodyPr/>
          <a:lstStyle/>
          <a:p>
            <a:r>
              <a:rPr lang="en-US" smtClean="0"/>
              <a:t>| Angela Stöckert | Arvato Systems | Berufsakademie Sachsen </a:t>
            </a:r>
            <a:endParaRPr lang="en-US" dirty="0"/>
          </a:p>
        </p:txBody>
      </p:sp>
      <p:grpSp>
        <p:nvGrpSpPr>
          <p:cNvPr id="9" name="Infofeld"/>
          <p:cNvGrpSpPr/>
          <p:nvPr/>
        </p:nvGrpSpPr>
        <p:grpSpPr>
          <a:xfrm>
            <a:off x="635000" y="-245232"/>
            <a:ext cx="5245211" cy="324000"/>
            <a:chOff x="635000" y="236033"/>
            <a:chExt cx="5245211" cy="324000"/>
          </a:xfrm>
        </p:grpSpPr>
        <p:sp>
          <p:nvSpPr>
            <p:cNvPr id="10" name="Textfeld 9"/>
            <p:cNvSpPr txBox="1"/>
            <p:nvPr/>
          </p:nvSpPr>
          <p:spPr>
            <a:xfrm>
              <a:off x="635000" y="236033"/>
              <a:ext cx="288000" cy="324000"/>
            </a:xfrm>
            <a:prstGeom prst="rect">
              <a:avLst/>
            </a:prstGeom>
            <a:solidFill>
              <a:srgbClr val="FF0000"/>
            </a:solidFill>
            <a:ln w="3175">
              <a:noFill/>
            </a:ln>
          </p:spPr>
          <p:txBody>
            <a:bodyPr wrap="none" lIns="72000" tIns="0" rIns="72000" bIns="36000" rtlCol="0">
              <a:noAutofit/>
            </a:bodyPr>
            <a:lstStyle/>
            <a:p>
              <a:pPr algn="ctr">
                <a:buClr>
                  <a:schemeClr val="accent1"/>
                </a:buClr>
                <a:buSzPct val="85000"/>
              </a:pPr>
              <a:r>
                <a:rPr lang="en-US" sz="2000" b="1" dirty="0" smtClean="0">
                  <a:solidFill>
                    <a:schemeClr val="bg1"/>
                  </a:solidFill>
                </a:rPr>
                <a:t>i</a:t>
              </a:r>
            </a:p>
          </p:txBody>
        </p:sp>
        <p:sp>
          <p:nvSpPr>
            <p:cNvPr id="11" name="Textfeld 10"/>
            <p:cNvSpPr txBox="1"/>
            <p:nvPr/>
          </p:nvSpPr>
          <p:spPr>
            <a:xfrm>
              <a:off x="1008000" y="324000"/>
              <a:ext cx="4872211" cy="153888"/>
            </a:xfrm>
            <a:prstGeom prst="rect">
              <a:avLst/>
            </a:prstGeom>
            <a:noFill/>
            <a:ln w="3175">
              <a:noFill/>
            </a:ln>
          </p:spPr>
          <p:txBody>
            <a:bodyPr wrap="square" lIns="0" tIns="0" rIns="0" bIns="0" rtlCol="0">
              <a:spAutoFit/>
            </a:bodyPr>
            <a:lstStyle>
              <a:defPPr>
                <a:defRPr lang="en-US"/>
              </a:defPPr>
              <a:lvl1pPr>
                <a:buClr>
                  <a:schemeClr val="accent1"/>
                </a:buClr>
                <a:buSzPct val="85000"/>
                <a:defRPr sz="1000">
                  <a:solidFill>
                    <a:srgbClr val="FF0000"/>
                  </a:solidFill>
                </a:defRPr>
              </a:lvl1pPr>
            </a:lstStyle>
            <a:p>
              <a:r>
                <a:rPr lang="de-DE" dirty="0"/>
                <a:t>Löschen Sie diese Folie! Nur für interne Zwecke.</a:t>
              </a:r>
            </a:p>
          </p:txBody>
        </p:sp>
      </p:grpSp>
      <p:sp>
        <p:nvSpPr>
          <p:cNvPr id="2" name="Foliennummernplatzhalter 1"/>
          <p:cNvSpPr>
            <a:spLocks noGrp="1"/>
          </p:cNvSpPr>
          <p:nvPr>
            <p:ph type="sldNum" sz="quarter" idx="12"/>
          </p:nvPr>
        </p:nvSpPr>
        <p:spPr/>
        <p:txBody>
          <a:bodyPr/>
          <a:lstStyle/>
          <a:p>
            <a:fld id="{A5FE0BE9-2605-47C0-8F30-F383CC1BC3CC}" type="slidenum">
              <a:rPr lang="de-DE" smtClean="0"/>
              <a:t>38</a:t>
            </a:fld>
            <a:endParaRPr lang="de-DE"/>
          </a:p>
        </p:txBody>
      </p:sp>
    </p:spTree>
    <p:extLst>
      <p:ext uri="{BB962C8B-B14F-4D97-AF65-F5344CB8AC3E}">
        <p14:creationId xmlns:p14="http://schemas.microsoft.com/office/powerpoint/2010/main" val="4275959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3C81DD2-2D87-4B2A-A2BA-F41AB5D69374}" type="datetime3">
              <a:rPr lang="de-DE" smtClean="0"/>
              <a:t>30/08/18</a:t>
            </a:fld>
            <a:endParaRPr lang="en-US" dirty="0"/>
          </a:p>
        </p:txBody>
      </p:sp>
      <p:sp>
        <p:nvSpPr>
          <p:cNvPr id="3" name="Fußzeilenplatzhalter 2"/>
          <p:cNvSpPr>
            <a:spLocks noGrp="1"/>
          </p:cNvSpPr>
          <p:nvPr>
            <p:ph type="ftr" sz="quarter" idx="11"/>
          </p:nvPr>
        </p:nvSpPr>
        <p:spPr/>
        <p:txBody>
          <a:bodyPr/>
          <a:lstStyle/>
          <a:p>
            <a:r>
              <a:rPr lang="en-US" smtClean="0"/>
              <a:t>| Angela Stöckert | Arvato Systems | Berufsakademie Sachsen </a:t>
            </a:r>
            <a:endParaRPr lang="en-US" dirty="0"/>
          </a:p>
        </p:txBody>
      </p:sp>
      <p:sp>
        <p:nvSpPr>
          <p:cNvPr id="5" name="Titel 4"/>
          <p:cNvSpPr>
            <a:spLocks noGrp="1"/>
          </p:cNvSpPr>
          <p:nvPr>
            <p:ph type="title"/>
          </p:nvPr>
        </p:nvSpPr>
        <p:spPr/>
        <p:txBody>
          <a:bodyPr/>
          <a:lstStyle/>
          <a:p>
            <a:r>
              <a:rPr lang="de-DE" dirty="0" smtClean="0"/>
              <a:t>Farben</a:t>
            </a:r>
            <a:endParaRPr lang="de-DE" dirty="0"/>
          </a:p>
        </p:txBody>
      </p:sp>
      <p:grpSp>
        <p:nvGrpSpPr>
          <p:cNvPr id="18" name="Infofeld"/>
          <p:cNvGrpSpPr/>
          <p:nvPr/>
        </p:nvGrpSpPr>
        <p:grpSpPr>
          <a:xfrm>
            <a:off x="635000" y="-245232"/>
            <a:ext cx="5245211" cy="324000"/>
            <a:chOff x="635000" y="236033"/>
            <a:chExt cx="5245211" cy="324000"/>
          </a:xfrm>
        </p:grpSpPr>
        <p:sp>
          <p:nvSpPr>
            <p:cNvPr id="40" name="Textfeld 39"/>
            <p:cNvSpPr txBox="1"/>
            <p:nvPr/>
          </p:nvSpPr>
          <p:spPr>
            <a:xfrm>
              <a:off x="635000" y="236033"/>
              <a:ext cx="288000" cy="324000"/>
            </a:xfrm>
            <a:prstGeom prst="rect">
              <a:avLst/>
            </a:prstGeom>
            <a:solidFill>
              <a:srgbClr val="FF0000"/>
            </a:solidFill>
            <a:ln w="3175">
              <a:noFill/>
            </a:ln>
          </p:spPr>
          <p:txBody>
            <a:bodyPr wrap="none" lIns="72000" tIns="0" rIns="72000" bIns="36000" rtlCol="0">
              <a:noAutofit/>
            </a:bodyPr>
            <a:lstStyle/>
            <a:p>
              <a:pPr algn="ctr">
                <a:buClr>
                  <a:schemeClr val="accent1"/>
                </a:buClr>
                <a:buSzPct val="85000"/>
              </a:pPr>
              <a:r>
                <a:rPr lang="en-US" sz="2000" b="1" dirty="0" smtClean="0">
                  <a:solidFill>
                    <a:schemeClr val="bg1"/>
                  </a:solidFill>
                </a:rPr>
                <a:t>i</a:t>
              </a:r>
            </a:p>
          </p:txBody>
        </p:sp>
        <p:sp>
          <p:nvSpPr>
            <p:cNvPr id="41" name="Textfeld 40"/>
            <p:cNvSpPr txBox="1"/>
            <p:nvPr/>
          </p:nvSpPr>
          <p:spPr>
            <a:xfrm>
              <a:off x="1008000" y="324000"/>
              <a:ext cx="4872211" cy="153888"/>
            </a:xfrm>
            <a:prstGeom prst="rect">
              <a:avLst/>
            </a:prstGeom>
            <a:noFill/>
            <a:ln w="3175">
              <a:noFill/>
            </a:ln>
          </p:spPr>
          <p:txBody>
            <a:bodyPr wrap="square" lIns="0" tIns="0" rIns="0" bIns="0" rtlCol="0">
              <a:spAutoFit/>
            </a:bodyPr>
            <a:lstStyle>
              <a:defPPr>
                <a:defRPr lang="en-US"/>
              </a:defPPr>
              <a:lvl1pPr>
                <a:buClr>
                  <a:schemeClr val="accent1"/>
                </a:buClr>
                <a:buSzPct val="85000"/>
                <a:defRPr sz="1000">
                  <a:solidFill>
                    <a:srgbClr val="FF0000"/>
                  </a:solidFill>
                </a:defRPr>
              </a:lvl1pPr>
            </a:lstStyle>
            <a:p>
              <a:r>
                <a:rPr lang="de-DE" dirty="0"/>
                <a:t>Löschen Sie diese Folie! Nur für interne Zwecke.</a:t>
              </a:r>
            </a:p>
          </p:txBody>
        </p:sp>
      </p:grpSp>
      <p:sp>
        <p:nvSpPr>
          <p:cNvPr id="55" name="Inhaltsplatzhalter 22"/>
          <p:cNvSpPr txBox="1">
            <a:spLocks/>
          </p:cNvSpPr>
          <p:nvPr/>
        </p:nvSpPr>
        <p:spPr>
          <a:xfrm>
            <a:off x="8602234" y="1564735"/>
            <a:ext cx="2858063" cy="4530471"/>
          </a:xfrm>
          <a:prstGeom prst="rect">
            <a:avLst/>
          </a:prstGeom>
        </p:spPr>
        <p:txBody>
          <a:bodyPr vert="horz" wrap="square" lIns="0" tIns="0" rIns="0" bIns="0" rtlCol="0">
            <a:spAutoFit/>
          </a:bodyPr>
          <a:lstStyle>
            <a:lvl1pPr marL="0" indent="0" algn="l" defTabSz="806501" rtl="0" eaLnBrk="1" latinLnBrk="0" hangingPunct="1">
              <a:spcBef>
                <a:spcPct val="20000"/>
              </a:spcBef>
              <a:buClr>
                <a:schemeClr val="accent1"/>
              </a:buClr>
              <a:buSzPct val="85000"/>
              <a:buFont typeface="Wingdings 3" panose="05040102010807070707" pitchFamily="18" charset="2"/>
              <a:buNone/>
              <a:tabLst/>
              <a:defRPr lang="de-DE" sz="2000" kern="1200" cap="none" baseline="0" dirty="0" smtClean="0">
                <a:solidFill>
                  <a:schemeClr val="tx1"/>
                </a:solidFill>
                <a:latin typeface="+mn-lt"/>
                <a:ea typeface="+mn-ea"/>
                <a:cs typeface="+mn-cs"/>
              </a:defRPr>
            </a:lvl1pPr>
            <a:lvl2pPr marL="0" indent="0" algn="l" defTabSz="806501" rtl="0" eaLnBrk="1" latinLnBrk="0" hangingPunct="1">
              <a:spcBef>
                <a:spcPct val="20000"/>
              </a:spcBef>
              <a:buClr>
                <a:schemeClr val="accent1"/>
              </a:buClr>
              <a:buSzPct val="85000"/>
              <a:buFont typeface="Symbol" panose="05050102010706020507" pitchFamily="18" charset="2"/>
              <a:buNone/>
              <a:defRPr lang="de-DE" sz="2000" b="0" kern="1200" cap="all" baseline="0" dirty="0" smtClean="0">
                <a:solidFill>
                  <a:schemeClr val="accent1"/>
                </a:solidFill>
                <a:latin typeface="+mn-lt"/>
                <a:ea typeface="+mn-ea"/>
                <a:cs typeface="+mn-cs"/>
              </a:defRPr>
            </a:lvl2pPr>
            <a:lvl3pPr marL="355600" indent="-355600" algn="l" defTabSz="806501" rtl="0" eaLnBrk="1" latinLnBrk="0" hangingPunct="1">
              <a:spcBef>
                <a:spcPct val="20000"/>
              </a:spcBef>
              <a:buClr>
                <a:schemeClr val="accent1"/>
              </a:buClr>
              <a:buSzPct val="85000"/>
              <a:buFont typeface="Wingdings 3" panose="05040102010807070707" pitchFamily="18" charset="2"/>
              <a:buChar char="Ò"/>
              <a:defRPr lang="de-DE" sz="2000" kern="1200" dirty="0" smtClean="0">
                <a:solidFill>
                  <a:schemeClr val="tx1"/>
                </a:solidFill>
                <a:latin typeface="+mn-lt"/>
                <a:ea typeface="+mn-ea"/>
                <a:cs typeface="+mn-cs"/>
              </a:defRPr>
            </a:lvl3pPr>
            <a:lvl4pPr marL="538163" indent="-182563" algn="l" defTabSz="806501" rtl="0" eaLnBrk="1" latinLnBrk="0" hangingPunct="1">
              <a:spcBef>
                <a:spcPct val="20000"/>
              </a:spcBef>
              <a:buClr>
                <a:schemeClr val="accent1"/>
              </a:buClr>
              <a:buSzPct val="85000"/>
              <a:buFont typeface="Symbol" panose="05050102010706020507" pitchFamily="18" charset="2"/>
              <a:buChar char="-"/>
              <a:defRPr sz="1800" kern="1200">
                <a:solidFill>
                  <a:schemeClr val="tx1"/>
                </a:solidFill>
                <a:latin typeface="+mn-lt"/>
                <a:ea typeface="+mn-ea"/>
                <a:cs typeface="+mn-cs"/>
              </a:defRPr>
            </a:lvl4pPr>
            <a:lvl5pPr marL="720725" indent="-182563" algn="l" defTabSz="806501" rtl="0" eaLnBrk="1" latinLnBrk="0" hangingPunct="1">
              <a:spcBef>
                <a:spcPct val="20000"/>
              </a:spcBef>
              <a:buClr>
                <a:schemeClr val="accent1"/>
              </a:buClr>
              <a:buSzPct val="85000"/>
              <a:buFont typeface="Symbol" panose="05050102010706020507" pitchFamily="18" charset="2"/>
              <a:buChar char="-"/>
              <a:defRPr sz="1600" kern="1200" cap="none" baseline="0">
                <a:solidFill>
                  <a:schemeClr val="tx1"/>
                </a:solidFill>
                <a:latin typeface="+mn-lt"/>
                <a:ea typeface="+mn-ea"/>
                <a:cs typeface="+mn-cs"/>
              </a:defRPr>
            </a:lvl5pPr>
            <a:lvl6pPr marL="896938" indent="-177800" algn="l" defTabSz="806501" rtl="0" eaLnBrk="1" latinLnBrk="0" hangingPunct="1">
              <a:spcBef>
                <a:spcPct val="20000"/>
              </a:spcBef>
              <a:buClr>
                <a:schemeClr val="accent1"/>
              </a:buClr>
              <a:buSzPct val="85000"/>
              <a:buFont typeface="Symbol" panose="05050102010706020507" pitchFamily="18" charset="2"/>
              <a:buChar char="-"/>
              <a:defRPr sz="1600" kern="1200">
                <a:solidFill>
                  <a:schemeClr val="tx1"/>
                </a:solidFill>
                <a:latin typeface="+mn-lt"/>
                <a:ea typeface="+mn-ea"/>
                <a:cs typeface="+mn-cs"/>
              </a:defRPr>
            </a:lvl6pPr>
            <a:lvl7pPr marL="1074738" indent="-177800" algn="l" defTabSz="806501" rtl="0" eaLnBrk="1" latinLnBrk="0" hangingPunct="1">
              <a:spcBef>
                <a:spcPct val="20000"/>
              </a:spcBef>
              <a:buClr>
                <a:schemeClr val="accent1"/>
              </a:buClr>
              <a:buSzPct val="85000"/>
              <a:buFont typeface="Symbol" panose="05050102010706020507" pitchFamily="18" charset="2"/>
              <a:buChar char="-"/>
              <a:defRPr sz="1600" kern="1200">
                <a:solidFill>
                  <a:schemeClr val="tx1"/>
                </a:solidFill>
                <a:latin typeface="+mn-lt"/>
                <a:ea typeface="+mn-ea"/>
                <a:cs typeface="+mn-cs"/>
              </a:defRPr>
            </a:lvl7pPr>
            <a:lvl8pPr marL="1076325" indent="-184150" algn="l" defTabSz="806501" rtl="0" eaLnBrk="1" latinLnBrk="0" hangingPunct="1">
              <a:spcBef>
                <a:spcPct val="20000"/>
              </a:spcBef>
              <a:buClr>
                <a:schemeClr val="accent1"/>
              </a:buClr>
              <a:buFont typeface="Symbol" panose="05050102010706020507" pitchFamily="18" charset="2"/>
              <a:buChar char="-"/>
              <a:defRPr sz="1600" kern="1200">
                <a:solidFill>
                  <a:schemeClr val="tx1"/>
                </a:solidFill>
                <a:latin typeface="+mn-lt"/>
                <a:ea typeface="+mn-ea"/>
                <a:cs typeface="+mn-cs"/>
              </a:defRPr>
            </a:lvl8pPr>
            <a:lvl9pPr marL="1076325" indent="-184150" algn="l" defTabSz="806501" rtl="0" eaLnBrk="1" latinLnBrk="0" hangingPunct="1">
              <a:spcBef>
                <a:spcPct val="20000"/>
              </a:spcBef>
              <a:buClr>
                <a:schemeClr val="accent1"/>
              </a:buClr>
              <a:buFont typeface="Symbol" panose="05050102010706020507" pitchFamily="18" charset="2"/>
              <a:buChar char="-"/>
              <a:defRPr sz="1600" kern="1200" baseline="0">
                <a:solidFill>
                  <a:schemeClr val="tx1"/>
                </a:solidFill>
                <a:latin typeface="+mn-lt"/>
                <a:ea typeface="+mn-ea"/>
                <a:cs typeface="+mn-cs"/>
              </a:defRPr>
            </a:lvl9pPr>
          </a:lstStyle>
          <a:p>
            <a:r>
              <a:rPr lang="de-DE" sz="1600" smtClean="0"/>
              <a:t>Die Primärfarben sind vordefiniert in den Farbänderungsmenüs unter „Designfarben“ zu finden. Unter „Zuletzt verwendete Farben“ können die Sekundärfarben ausgewählt werden.</a:t>
            </a:r>
          </a:p>
          <a:p>
            <a:r>
              <a:rPr lang="de-DE" sz="1600" smtClean="0"/>
              <a:t>In PowerPoint können nur eine begrenzte Anzahl an Farben als Designfarben definiert werden. Bitte entnehmen Sie weitere Corporate-Farben dieser Übersicht. </a:t>
            </a:r>
          </a:p>
          <a:p>
            <a:r>
              <a:rPr lang="de-DE" sz="1600" smtClean="0"/>
              <a:t>Farben können einfach mit dem “Format übertragen” Pinsel übernommen werden. Alternativ können Sie die angegebenen RGB Werte über „weitere Farben“, „benutzerdefiniert“ eingeben. </a:t>
            </a:r>
            <a:endParaRPr lang="de-DE"/>
          </a:p>
        </p:txBody>
      </p:sp>
      <p:sp>
        <p:nvSpPr>
          <p:cNvPr id="56" name="Textfeld 55"/>
          <p:cNvSpPr txBox="1"/>
          <p:nvPr/>
        </p:nvSpPr>
        <p:spPr>
          <a:xfrm>
            <a:off x="647431" y="4620502"/>
            <a:ext cx="1599862" cy="246221"/>
          </a:xfrm>
          <a:prstGeom prst="rect">
            <a:avLst/>
          </a:prstGeom>
          <a:noFill/>
          <a:ln w="3175">
            <a:noFill/>
          </a:ln>
        </p:spPr>
        <p:txBody>
          <a:bodyPr wrap="none" lIns="0" tIns="0" rIns="0" bIns="0" rtlCol="0">
            <a:spAutoFit/>
          </a:bodyPr>
          <a:lstStyle/>
          <a:p>
            <a:pPr marL="271463" indent="-271463">
              <a:buClr>
                <a:schemeClr val="accent1"/>
              </a:buClr>
              <a:buSzPct val="85000"/>
              <a:buFont typeface="Wingdings 3" panose="05040102010807070707" pitchFamily="18" charset="2"/>
              <a:buChar char="Ò"/>
            </a:pPr>
            <a:r>
              <a:rPr lang="de-DE" sz="1600" dirty="0" smtClean="0"/>
              <a:t>Sekundärfarben</a:t>
            </a:r>
          </a:p>
        </p:txBody>
      </p:sp>
      <p:grpSp>
        <p:nvGrpSpPr>
          <p:cNvPr id="57" name="Gruppieren 56"/>
          <p:cNvGrpSpPr/>
          <p:nvPr/>
        </p:nvGrpSpPr>
        <p:grpSpPr>
          <a:xfrm>
            <a:off x="630001" y="4979730"/>
            <a:ext cx="6924902" cy="914400"/>
            <a:chOff x="635000" y="4735277"/>
            <a:chExt cx="6924902" cy="914400"/>
          </a:xfrm>
        </p:grpSpPr>
        <p:sp>
          <p:nvSpPr>
            <p:cNvPr id="58" name="Rechteck 57"/>
            <p:cNvSpPr/>
            <p:nvPr/>
          </p:nvSpPr>
          <p:spPr>
            <a:xfrm>
              <a:off x="635000" y="4735277"/>
              <a:ext cx="914400" cy="914400"/>
            </a:xfrm>
            <a:prstGeom prst="rect">
              <a:avLst/>
            </a:prstGeom>
            <a:solidFill>
              <a:srgbClr val="E90F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108000" bIns="108000" numCol="1" spcCol="0" rtlCol="0" fromWordArt="0" anchor="t" anchorCtr="0" forceAA="0" compatLnSpc="1">
              <a:prstTxWarp prst="textNoShape">
                <a:avLst/>
              </a:prstTxWarp>
              <a:noAutofit/>
            </a:bodyPr>
            <a:lstStyle/>
            <a:p>
              <a:r>
                <a:rPr lang="en-US" sz="1000" dirty="0" smtClean="0"/>
                <a:t>Raspberry red</a:t>
              </a:r>
              <a:endParaRPr lang="en-US" sz="1000" dirty="0"/>
            </a:p>
          </p:txBody>
        </p:sp>
        <p:sp>
          <p:nvSpPr>
            <p:cNvPr id="59" name="Rechteck 58"/>
            <p:cNvSpPr/>
            <p:nvPr/>
          </p:nvSpPr>
          <p:spPr>
            <a:xfrm>
              <a:off x="1640114" y="4735277"/>
              <a:ext cx="914400" cy="914400"/>
            </a:xfrm>
            <a:prstGeom prst="rect">
              <a:avLst/>
            </a:prstGeom>
            <a:solidFill>
              <a:srgbClr val="F05D2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108000" bIns="108000" numCol="1" spcCol="0" rtlCol="0" fromWordArt="0" anchor="t" anchorCtr="0" forceAA="0" compatLnSpc="1">
              <a:prstTxWarp prst="textNoShape">
                <a:avLst/>
              </a:prstTxWarp>
              <a:noAutofit/>
            </a:bodyPr>
            <a:lstStyle/>
            <a:p>
              <a:r>
                <a:rPr lang="en-US" sz="1000" dirty="0" smtClean="0"/>
                <a:t>Orange</a:t>
              </a:r>
              <a:endParaRPr lang="en-US" sz="1000" dirty="0"/>
            </a:p>
          </p:txBody>
        </p:sp>
        <p:sp>
          <p:nvSpPr>
            <p:cNvPr id="60" name="Rechteck 59"/>
            <p:cNvSpPr/>
            <p:nvPr/>
          </p:nvSpPr>
          <p:spPr>
            <a:xfrm>
              <a:off x="2645229" y="4735277"/>
              <a:ext cx="914400" cy="914400"/>
            </a:xfrm>
            <a:prstGeom prst="rect">
              <a:avLst/>
            </a:prstGeom>
            <a:solidFill>
              <a:srgbClr val="FFC10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108000" bIns="108000" numCol="1" spcCol="0" rtlCol="0" fromWordArt="0" anchor="t" anchorCtr="0" forceAA="0" compatLnSpc="1">
              <a:prstTxWarp prst="textNoShape">
                <a:avLst/>
              </a:prstTxWarp>
              <a:noAutofit/>
            </a:bodyPr>
            <a:lstStyle/>
            <a:p>
              <a:r>
                <a:rPr lang="en-US" sz="1000" dirty="0" smtClean="0"/>
                <a:t>Corn yellow</a:t>
              </a:r>
              <a:endParaRPr lang="en-US" sz="1000" dirty="0"/>
            </a:p>
          </p:txBody>
        </p:sp>
        <p:sp>
          <p:nvSpPr>
            <p:cNvPr id="61" name="Rechteck 60"/>
            <p:cNvSpPr/>
            <p:nvPr/>
          </p:nvSpPr>
          <p:spPr>
            <a:xfrm>
              <a:off x="3650344" y="4735277"/>
              <a:ext cx="914400" cy="914400"/>
            </a:xfrm>
            <a:prstGeom prst="rect">
              <a:avLst/>
            </a:prstGeom>
            <a:solidFill>
              <a:srgbClr val="B0C8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108000" bIns="108000" numCol="1" spcCol="0" rtlCol="0" fromWordArt="0" anchor="t" anchorCtr="0" forceAA="0" compatLnSpc="1">
              <a:prstTxWarp prst="textNoShape">
                <a:avLst/>
              </a:prstTxWarp>
              <a:noAutofit/>
            </a:bodyPr>
            <a:lstStyle/>
            <a:p>
              <a:r>
                <a:rPr lang="en-US" sz="1000" dirty="0" smtClean="0"/>
                <a:t>Apple green</a:t>
              </a:r>
              <a:endParaRPr lang="en-US" sz="1000" dirty="0"/>
            </a:p>
          </p:txBody>
        </p:sp>
        <p:sp>
          <p:nvSpPr>
            <p:cNvPr id="62" name="Textfeld 61"/>
            <p:cNvSpPr txBox="1"/>
            <p:nvPr/>
          </p:nvSpPr>
          <p:spPr>
            <a:xfrm>
              <a:off x="635000" y="5156017"/>
              <a:ext cx="471851" cy="415498"/>
            </a:xfrm>
            <a:prstGeom prst="rect">
              <a:avLst/>
            </a:prstGeom>
            <a:noFill/>
            <a:ln w="3175">
              <a:noFill/>
            </a:ln>
          </p:spPr>
          <p:txBody>
            <a:bodyPr wrap="none" lIns="72000" tIns="0" rIns="0" bIns="0" rtlCol="0">
              <a:spAutoFit/>
            </a:bodyPr>
            <a:lstStyle/>
            <a:p>
              <a:pPr>
                <a:lnSpc>
                  <a:spcPct val="90000"/>
                </a:lnSpc>
                <a:buClr>
                  <a:schemeClr val="accent1"/>
                </a:buClr>
                <a:buSzPct val="85000"/>
                <a:tabLst>
                  <a:tab pos="107950" algn="l"/>
                  <a:tab pos="392113" algn="r"/>
                </a:tabLst>
              </a:pPr>
              <a:r>
                <a:rPr lang="en-US" sz="1000" dirty="0" smtClean="0">
                  <a:solidFill>
                    <a:schemeClr val="bg1"/>
                  </a:solidFill>
                </a:rPr>
                <a:t>R	= 233</a:t>
              </a:r>
            </a:p>
            <a:p>
              <a:pPr>
                <a:lnSpc>
                  <a:spcPct val="90000"/>
                </a:lnSpc>
                <a:buClr>
                  <a:schemeClr val="accent1"/>
                </a:buClr>
                <a:buSzPct val="85000"/>
                <a:tabLst>
                  <a:tab pos="107950" algn="l"/>
                  <a:tab pos="392113" algn="r"/>
                </a:tabLst>
              </a:pPr>
              <a:r>
                <a:rPr lang="en-US" sz="1000" dirty="0" smtClean="0">
                  <a:solidFill>
                    <a:schemeClr val="bg1"/>
                  </a:solidFill>
                </a:rPr>
                <a:t>G = 	15</a:t>
              </a:r>
            </a:p>
            <a:p>
              <a:pPr>
                <a:lnSpc>
                  <a:spcPct val="90000"/>
                </a:lnSpc>
                <a:buClr>
                  <a:schemeClr val="accent1"/>
                </a:buClr>
                <a:buSzPct val="85000"/>
                <a:tabLst>
                  <a:tab pos="107950" algn="l"/>
                  <a:tab pos="392113" algn="r"/>
                </a:tabLst>
              </a:pPr>
              <a:r>
                <a:rPr lang="en-US" sz="1000" dirty="0" smtClean="0">
                  <a:solidFill>
                    <a:schemeClr val="bg1"/>
                  </a:solidFill>
                </a:rPr>
                <a:t>B	= 	64</a:t>
              </a:r>
            </a:p>
          </p:txBody>
        </p:sp>
        <p:sp>
          <p:nvSpPr>
            <p:cNvPr id="63" name="Textfeld 62"/>
            <p:cNvSpPr txBox="1"/>
            <p:nvPr/>
          </p:nvSpPr>
          <p:spPr>
            <a:xfrm>
              <a:off x="1640113" y="5156017"/>
              <a:ext cx="489484" cy="415498"/>
            </a:xfrm>
            <a:prstGeom prst="rect">
              <a:avLst/>
            </a:prstGeom>
            <a:noFill/>
            <a:ln w="3175">
              <a:noFill/>
            </a:ln>
          </p:spPr>
          <p:txBody>
            <a:bodyPr wrap="none" lIns="72000" tIns="0" rIns="0" bIns="0" rtlCol="0">
              <a:spAutoFit/>
            </a:bodyPr>
            <a:lstStyle/>
            <a:p>
              <a:pPr>
                <a:lnSpc>
                  <a:spcPct val="90000"/>
                </a:lnSpc>
                <a:buClr>
                  <a:schemeClr val="accent1"/>
                </a:buClr>
                <a:buSzPct val="85000"/>
                <a:tabLst>
                  <a:tab pos="107950" algn="l"/>
                  <a:tab pos="412750" algn="r"/>
                </a:tabLst>
              </a:pPr>
              <a:r>
                <a:rPr lang="en-US" sz="1000" dirty="0" smtClean="0">
                  <a:solidFill>
                    <a:schemeClr val="bg1"/>
                  </a:solidFill>
                </a:rPr>
                <a:t>R	=	240</a:t>
              </a:r>
            </a:p>
            <a:p>
              <a:pPr>
                <a:lnSpc>
                  <a:spcPct val="90000"/>
                </a:lnSpc>
                <a:buClr>
                  <a:schemeClr val="accent1"/>
                </a:buClr>
                <a:buSzPct val="85000"/>
                <a:tabLst>
                  <a:tab pos="107950" algn="l"/>
                  <a:tab pos="412750" algn="r"/>
                </a:tabLst>
              </a:pPr>
              <a:r>
                <a:rPr lang="en-US" sz="1000" dirty="0" smtClean="0">
                  <a:solidFill>
                    <a:schemeClr val="bg1"/>
                  </a:solidFill>
                </a:rPr>
                <a:t>G	=	93</a:t>
              </a:r>
            </a:p>
            <a:p>
              <a:pPr>
                <a:lnSpc>
                  <a:spcPct val="90000"/>
                </a:lnSpc>
                <a:buClr>
                  <a:schemeClr val="accent1"/>
                </a:buClr>
                <a:buSzPct val="85000"/>
                <a:tabLst>
                  <a:tab pos="107950" algn="l"/>
                  <a:tab pos="412750" algn="r"/>
                </a:tabLst>
              </a:pPr>
              <a:r>
                <a:rPr lang="en-US" sz="1000" dirty="0" smtClean="0">
                  <a:solidFill>
                    <a:schemeClr val="bg1"/>
                  </a:solidFill>
                </a:rPr>
                <a:t>B	=	37</a:t>
              </a:r>
            </a:p>
          </p:txBody>
        </p:sp>
        <p:sp>
          <p:nvSpPr>
            <p:cNvPr id="64" name="Textfeld 63"/>
            <p:cNvSpPr txBox="1"/>
            <p:nvPr/>
          </p:nvSpPr>
          <p:spPr>
            <a:xfrm>
              <a:off x="2645229" y="5156017"/>
              <a:ext cx="489484" cy="415498"/>
            </a:xfrm>
            <a:prstGeom prst="rect">
              <a:avLst/>
            </a:prstGeom>
            <a:noFill/>
            <a:ln w="3175">
              <a:noFill/>
            </a:ln>
          </p:spPr>
          <p:txBody>
            <a:bodyPr wrap="none" lIns="72000" tIns="0" rIns="0" bIns="0" rtlCol="0">
              <a:spAutoFit/>
            </a:bodyPr>
            <a:lstStyle/>
            <a:p>
              <a:pPr>
                <a:lnSpc>
                  <a:spcPct val="90000"/>
                </a:lnSpc>
                <a:buClr>
                  <a:schemeClr val="accent1"/>
                </a:buClr>
                <a:buSzPct val="85000"/>
                <a:tabLst>
                  <a:tab pos="107950" algn="l"/>
                  <a:tab pos="412750" algn="r"/>
                </a:tabLst>
              </a:pPr>
              <a:r>
                <a:rPr lang="en-US" sz="1000" dirty="0" smtClean="0">
                  <a:solidFill>
                    <a:schemeClr val="bg1"/>
                  </a:solidFill>
                </a:rPr>
                <a:t>R	=	255</a:t>
              </a:r>
            </a:p>
            <a:p>
              <a:pPr>
                <a:lnSpc>
                  <a:spcPct val="90000"/>
                </a:lnSpc>
                <a:buClr>
                  <a:schemeClr val="accent1"/>
                </a:buClr>
                <a:buSzPct val="85000"/>
                <a:tabLst>
                  <a:tab pos="107950" algn="l"/>
                  <a:tab pos="412750" algn="r"/>
                </a:tabLst>
              </a:pPr>
              <a:r>
                <a:rPr lang="en-US" sz="1000" dirty="0" smtClean="0">
                  <a:solidFill>
                    <a:schemeClr val="bg1"/>
                  </a:solidFill>
                </a:rPr>
                <a:t>G	=	193</a:t>
              </a:r>
            </a:p>
            <a:p>
              <a:pPr>
                <a:lnSpc>
                  <a:spcPct val="90000"/>
                </a:lnSpc>
                <a:buClr>
                  <a:schemeClr val="accent1"/>
                </a:buClr>
                <a:buSzPct val="85000"/>
                <a:tabLst>
                  <a:tab pos="107950" algn="l"/>
                  <a:tab pos="412750" algn="r"/>
                </a:tabLst>
              </a:pPr>
              <a:r>
                <a:rPr lang="en-US" sz="1000" dirty="0" smtClean="0">
                  <a:solidFill>
                    <a:schemeClr val="bg1"/>
                  </a:solidFill>
                </a:rPr>
                <a:t>B	=	5</a:t>
              </a:r>
            </a:p>
          </p:txBody>
        </p:sp>
        <p:sp>
          <p:nvSpPr>
            <p:cNvPr id="65" name="Textfeld 64"/>
            <p:cNvSpPr txBox="1"/>
            <p:nvPr/>
          </p:nvSpPr>
          <p:spPr>
            <a:xfrm>
              <a:off x="3650344" y="5156017"/>
              <a:ext cx="489484" cy="415498"/>
            </a:xfrm>
            <a:prstGeom prst="rect">
              <a:avLst/>
            </a:prstGeom>
            <a:noFill/>
            <a:ln w="3175">
              <a:noFill/>
            </a:ln>
          </p:spPr>
          <p:txBody>
            <a:bodyPr wrap="none" lIns="72000" tIns="0" rIns="0" bIns="0" rtlCol="0">
              <a:spAutoFit/>
            </a:bodyPr>
            <a:lstStyle/>
            <a:p>
              <a:pPr>
                <a:lnSpc>
                  <a:spcPct val="90000"/>
                </a:lnSpc>
                <a:buClr>
                  <a:schemeClr val="accent1"/>
                </a:buClr>
                <a:buSzPct val="85000"/>
                <a:tabLst>
                  <a:tab pos="107950" algn="l"/>
                  <a:tab pos="412750" algn="r"/>
                </a:tabLst>
              </a:pPr>
              <a:r>
                <a:rPr lang="en-US" sz="1000" dirty="0" smtClean="0">
                  <a:solidFill>
                    <a:schemeClr val="bg1"/>
                  </a:solidFill>
                </a:rPr>
                <a:t>R	=	176</a:t>
              </a:r>
            </a:p>
            <a:p>
              <a:pPr>
                <a:lnSpc>
                  <a:spcPct val="90000"/>
                </a:lnSpc>
                <a:buClr>
                  <a:schemeClr val="accent1"/>
                </a:buClr>
                <a:buSzPct val="85000"/>
                <a:tabLst>
                  <a:tab pos="107950" algn="l"/>
                  <a:tab pos="412750" algn="r"/>
                </a:tabLst>
              </a:pPr>
              <a:r>
                <a:rPr lang="en-US" sz="1000" dirty="0" smtClean="0">
                  <a:solidFill>
                    <a:schemeClr val="bg1"/>
                  </a:solidFill>
                </a:rPr>
                <a:t>G	=	200</a:t>
              </a:r>
            </a:p>
            <a:p>
              <a:pPr>
                <a:lnSpc>
                  <a:spcPct val="90000"/>
                </a:lnSpc>
                <a:buClr>
                  <a:schemeClr val="accent1"/>
                </a:buClr>
                <a:buSzPct val="85000"/>
                <a:tabLst>
                  <a:tab pos="107950" algn="l"/>
                  <a:tab pos="412750" algn="r"/>
                </a:tabLst>
              </a:pPr>
              <a:r>
                <a:rPr lang="en-US" sz="1000" dirty="0" smtClean="0">
                  <a:solidFill>
                    <a:schemeClr val="bg1"/>
                  </a:solidFill>
                </a:rPr>
                <a:t>B	=	0</a:t>
              </a:r>
            </a:p>
          </p:txBody>
        </p:sp>
        <p:sp>
          <p:nvSpPr>
            <p:cNvPr id="66" name="Rechteck 65"/>
            <p:cNvSpPr/>
            <p:nvPr/>
          </p:nvSpPr>
          <p:spPr>
            <a:xfrm>
              <a:off x="4635274" y="4735277"/>
              <a:ext cx="914400" cy="914400"/>
            </a:xfrm>
            <a:prstGeom prst="rect">
              <a:avLst/>
            </a:prstGeom>
            <a:solidFill>
              <a:srgbClr val="00274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108000" bIns="108000" numCol="1" spcCol="0" rtlCol="0" fromWordArt="0" anchor="t" anchorCtr="0" forceAA="0" compatLnSpc="1">
              <a:prstTxWarp prst="textNoShape">
                <a:avLst/>
              </a:prstTxWarp>
              <a:noAutofit/>
            </a:bodyPr>
            <a:lstStyle/>
            <a:p>
              <a:r>
                <a:rPr lang="en-US" sz="1000" dirty="0" smtClean="0"/>
                <a:t>Ocean blue</a:t>
              </a:r>
              <a:endParaRPr lang="en-US" sz="1000" dirty="0"/>
            </a:p>
          </p:txBody>
        </p:sp>
        <p:sp>
          <p:nvSpPr>
            <p:cNvPr id="67" name="Rechteck 66"/>
            <p:cNvSpPr/>
            <p:nvPr/>
          </p:nvSpPr>
          <p:spPr>
            <a:xfrm>
              <a:off x="5640388" y="4735277"/>
              <a:ext cx="914400" cy="914400"/>
            </a:xfrm>
            <a:prstGeom prst="rect">
              <a:avLst/>
            </a:prstGeom>
            <a:solidFill>
              <a:srgbClr val="7BCEF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108000" bIns="108000" numCol="1" spcCol="0" rtlCol="0" fromWordArt="0" anchor="t" anchorCtr="0" forceAA="0" compatLnSpc="1">
              <a:prstTxWarp prst="textNoShape">
                <a:avLst/>
              </a:prstTxWarp>
              <a:noAutofit/>
            </a:bodyPr>
            <a:lstStyle/>
            <a:p>
              <a:r>
                <a:rPr lang="en-US" sz="1000" dirty="0" smtClean="0"/>
                <a:t>Sky blue</a:t>
              </a:r>
              <a:endParaRPr lang="en-US" sz="1000" dirty="0"/>
            </a:p>
          </p:txBody>
        </p:sp>
        <p:sp>
          <p:nvSpPr>
            <p:cNvPr id="68" name="Rechteck 67"/>
            <p:cNvSpPr/>
            <p:nvPr/>
          </p:nvSpPr>
          <p:spPr>
            <a:xfrm>
              <a:off x="6645502" y="4735277"/>
              <a:ext cx="914400" cy="914400"/>
            </a:xfrm>
            <a:prstGeom prst="rect">
              <a:avLst/>
            </a:prstGeom>
            <a:solidFill>
              <a:srgbClr val="42BB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108000" bIns="108000" numCol="1" spcCol="0" rtlCol="0" fromWordArt="0" anchor="t" anchorCtr="0" forceAA="0" compatLnSpc="1">
              <a:prstTxWarp prst="textNoShape">
                <a:avLst/>
              </a:prstTxWarp>
              <a:noAutofit/>
            </a:bodyPr>
            <a:lstStyle/>
            <a:p>
              <a:r>
                <a:rPr lang="en-US" sz="1000" dirty="0" smtClean="0"/>
                <a:t>Water blue</a:t>
              </a:r>
              <a:endParaRPr lang="en-US" sz="1000" dirty="0"/>
            </a:p>
          </p:txBody>
        </p:sp>
        <p:sp>
          <p:nvSpPr>
            <p:cNvPr id="69" name="Textfeld 68"/>
            <p:cNvSpPr txBox="1"/>
            <p:nvPr/>
          </p:nvSpPr>
          <p:spPr>
            <a:xfrm>
              <a:off x="4635274" y="5156017"/>
              <a:ext cx="489484" cy="415498"/>
            </a:xfrm>
            <a:prstGeom prst="rect">
              <a:avLst/>
            </a:prstGeom>
            <a:noFill/>
            <a:ln w="3175">
              <a:noFill/>
            </a:ln>
          </p:spPr>
          <p:txBody>
            <a:bodyPr wrap="none" lIns="72000" tIns="0" rIns="0" bIns="0" rtlCol="0">
              <a:spAutoFit/>
            </a:bodyPr>
            <a:lstStyle/>
            <a:p>
              <a:pPr>
                <a:lnSpc>
                  <a:spcPct val="90000"/>
                </a:lnSpc>
                <a:buClr>
                  <a:schemeClr val="accent1"/>
                </a:buClr>
                <a:buSzPct val="85000"/>
                <a:tabLst>
                  <a:tab pos="107950" algn="l"/>
                  <a:tab pos="412750" algn="r"/>
                </a:tabLst>
              </a:pPr>
              <a:r>
                <a:rPr lang="en-US" sz="1000" dirty="0" smtClean="0">
                  <a:solidFill>
                    <a:schemeClr val="bg1"/>
                  </a:solidFill>
                </a:rPr>
                <a:t>R	=	0</a:t>
              </a:r>
            </a:p>
            <a:p>
              <a:pPr>
                <a:lnSpc>
                  <a:spcPct val="90000"/>
                </a:lnSpc>
                <a:buClr>
                  <a:schemeClr val="accent1"/>
                </a:buClr>
                <a:buSzPct val="85000"/>
                <a:tabLst>
                  <a:tab pos="107950" algn="l"/>
                  <a:tab pos="412750" algn="r"/>
                </a:tabLst>
              </a:pPr>
              <a:r>
                <a:rPr lang="en-US" sz="1000" dirty="0" smtClean="0">
                  <a:solidFill>
                    <a:schemeClr val="bg1"/>
                  </a:solidFill>
                </a:rPr>
                <a:t>G	=	39</a:t>
              </a:r>
            </a:p>
            <a:p>
              <a:pPr>
                <a:lnSpc>
                  <a:spcPct val="90000"/>
                </a:lnSpc>
                <a:buClr>
                  <a:schemeClr val="accent1"/>
                </a:buClr>
                <a:buSzPct val="85000"/>
                <a:tabLst>
                  <a:tab pos="107950" algn="l"/>
                  <a:tab pos="412750" algn="r"/>
                </a:tabLst>
              </a:pPr>
              <a:r>
                <a:rPr lang="en-US" sz="1000" dirty="0" smtClean="0">
                  <a:solidFill>
                    <a:schemeClr val="bg1"/>
                  </a:solidFill>
                </a:rPr>
                <a:t>B	=	73</a:t>
              </a:r>
            </a:p>
          </p:txBody>
        </p:sp>
        <p:sp>
          <p:nvSpPr>
            <p:cNvPr id="70" name="Textfeld 69"/>
            <p:cNvSpPr txBox="1"/>
            <p:nvPr/>
          </p:nvSpPr>
          <p:spPr>
            <a:xfrm>
              <a:off x="5640388" y="5156017"/>
              <a:ext cx="489484" cy="415498"/>
            </a:xfrm>
            <a:prstGeom prst="rect">
              <a:avLst/>
            </a:prstGeom>
            <a:noFill/>
            <a:ln w="3175">
              <a:noFill/>
            </a:ln>
          </p:spPr>
          <p:txBody>
            <a:bodyPr wrap="none" lIns="72000" tIns="0" rIns="0" bIns="0" rtlCol="0">
              <a:spAutoFit/>
            </a:bodyPr>
            <a:lstStyle/>
            <a:p>
              <a:pPr>
                <a:lnSpc>
                  <a:spcPct val="90000"/>
                </a:lnSpc>
                <a:buClr>
                  <a:schemeClr val="accent1"/>
                </a:buClr>
                <a:buSzPct val="85000"/>
                <a:tabLst>
                  <a:tab pos="107950" algn="l"/>
                  <a:tab pos="412750" algn="r"/>
                </a:tabLst>
              </a:pPr>
              <a:r>
                <a:rPr lang="en-US" sz="1000" dirty="0" smtClean="0">
                  <a:solidFill>
                    <a:schemeClr val="bg1"/>
                  </a:solidFill>
                </a:rPr>
                <a:t>R	=	123</a:t>
              </a:r>
            </a:p>
            <a:p>
              <a:pPr>
                <a:lnSpc>
                  <a:spcPct val="90000"/>
                </a:lnSpc>
                <a:buClr>
                  <a:schemeClr val="accent1"/>
                </a:buClr>
                <a:buSzPct val="85000"/>
                <a:tabLst>
                  <a:tab pos="107950" algn="l"/>
                  <a:tab pos="412750" algn="r"/>
                </a:tabLst>
              </a:pPr>
              <a:r>
                <a:rPr lang="en-US" sz="1000" dirty="0" smtClean="0">
                  <a:solidFill>
                    <a:schemeClr val="bg1"/>
                  </a:solidFill>
                </a:rPr>
                <a:t>G	=	206</a:t>
              </a:r>
            </a:p>
            <a:p>
              <a:pPr>
                <a:lnSpc>
                  <a:spcPct val="90000"/>
                </a:lnSpc>
                <a:buClr>
                  <a:schemeClr val="accent1"/>
                </a:buClr>
                <a:buSzPct val="85000"/>
                <a:tabLst>
                  <a:tab pos="107950" algn="l"/>
                  <a:tab pos="412750" algn="r"/>
                </a:tabLst>
              </a:pPr>
              <a:r>
                <a:rPr lang="en-US" sz="1000" dirty="0" smtClean="0">
                  <a:solidFill>
                    <a:schemeClr val="bg1"/>
                  </a:solidFill>
                </a:rPr>
                <a:t>B	=	246</a:t>
              </a:r>
            </a:p>
          </p:txBody>
        </p:sp>
        <p:sp>
          <p:nvSpPr>
            <p:cNvPr id="71" name="Textfeld 70"/>
            <p:cNvSpPr txBox="1"/>
            <p:nvPr/>
          </p:nvSpPr>
          <p:spPr>
            <a:xfrm>
              <a:off x="6645502" y="5156017"/>
              <a:ext cx="489484" cy="415498"/>
            </a:xfrm>
            <a:prstGeom prst="rect">
              <a:avLst/>
            </a:prstGeom>
            <a:noFill/>
            <a:ln w="3175">
              <a:noFill/>
            </a:ln>
          </p:spPr>
          <p:txBody>
            <a:bodyPr wrap="none" lIns="72000" tIns="0" rIns="0" bIns="0" rtlCol="0">
              <a:spAutoFit/>
            </a:bodyPr>
            <a:lstStyle/>
            <a:p>
              <a:pPr>
                <a:lnSpc>
                  <a:spcPct val="90000"/>
                </a:lnSpc>
                <a:buClr>
                  <a:schemeClr val="accent1"/>
                </a:buClr>
                <a:buSzPct val="85000"/>
                <a:tabLst>
                  <a:tab pos="107950" algn="l"/>
                  <a:tab pos="412750" algn="r"/>
                </a:tabLst>
              </a:pPr>
              <a:r>
                <a:rPr lang="en-US" sz="1000" dirty="0" smtClean="0">
                  <a:solidFill>
                    <a:schemeClr val="bg1"/>
                  </a:solidFill>
                </a:rPr>
                <a:t>R	=	66</a:t>
              </a:r>
            </a:p>
            <a:p>
              <a:pPr>
                <a:lnSpc>
                  <a:spcPct val="90000"/>
                </a:lnSpc>
                <a:buClr>
                  <a:schemeClr val="accent1"/>
                </a:buClr>
                <a:buSzPct val="85000"/>
                <a:tabLst>
                  <a:tab pos="107950" algn="l"/>
                  <a:tab pos="412750" algn="r"/>
                </a:tabLst>
              </a:pPr>
              <a:r>
                <a:rPr lang="en-US" sz="1000" dirty="0" smtClean="0">
                  <a:solidFill>
                    <a:schemeClr val="bg1"/>
                  </a:solidFill>
                </a:rPr>
                <a:t>G	=	187</a:t>
              </a:r>
            </a:p>
            <a:p>
              <a:pPr>
                <a:lnSpc>
                  <a:spcPct val="90000"/>
                </a:lnSpc>
                <a:buClr>
                  <a:schemeClr val="accent1"/>
                </a:buClr>
                <a:buSzPct val="85000"/>
                <a:tabLst>
                  <a:tab pos="107950" algn="l"/>
                  <a:tab pos="412750" algn="r"/>
                </a:tabLst>
              </a:pPr>
              <a:r>
                <a:rPr lang="en-US" sz="1000" dirty="0" smtClean="0">
                  <a:solidFill>
                    <a:schemeClr val="bg1"/>
                  </a:solidFill>
                </a:rPr>
                <a:t>B	=	217</a:t>
              </a:r>
            </a:p>
          </p:txBody>
        </p:sp>
      </p:grpSp>
      <p:sp>
        <p:nvSpPr>
          <p:cNvPr id="72" name="Textfeld 71"/>
          <p:cNvSpPr txBox="1"/>
          <p:nvPr/>
        </p:nvSpPr>
        <p:spPr>
          <a:xfrm>
            <a:off x="635000" y="2198908"/>
            <a:ext cx="1378070" cy="246221"/>
          </a:xfrm>
          <a:prstGeom prst="rect">
            <a:avLst/>
          </a:prstGeom>
          <a:noFill/>
          <a:ln w="3175">
            <a:noFill/>
          </a:ln>
        </p:spPr>
        <p:txBody>
          <a:bodyPr wrap="none" lIns="0" tIns="0" rIns="0" bIns="0" rtlCol="0">
            <a:spAutoFit/>
          </a:bodyPr>
          <a:lstStyle/>
          <a:p>
            <a:pPr marL="271463" indent="-271463">
              <a:buClr>
                <a:schemeClr val="accent1"/>
              </a:buClr>
              <a:buSzPct val="85000"/>
              <a:buFont typeface="Wingdings 3" panose="05040102010807070707" pitchFamily="18" charset="2"/>
              <a:buChar char="Ò"/>
            </a:pPr>
            <a:r>
              <a:rPr lang="de-DE" sz="1600" dirty="0" smtClean="0"/>
              <a:t>Primärfarben</a:t>
            </a:r>
          </a:p>
        </p:txBody>
      </p:sp>
      <p:grpSp>
        <p:nvGrpSpPr>
          <p:cNvPr id="73" name="Gruppieren 72"/>
          <p:cNvGrpSpPr/>
          <p:nvPr/>
        </p:nvGrpSpPr>
        <p:grpSpPr>
          <a:xfrm>
            <a:off x="630001" y="2558135"/>
            <a:ext cx="914400" cy="914400"/>
            <a:chOff x="635000" y="2558135"/>
            <a:chExt cx="914400" cy="914400"/>
          </a:xfrm>
        </p:grpSpPr>
        <p:sp>
          <p:nvSpPr>
            <p:cNvPr id="74" name="Rechteck 73"/>
            <p:cNvSpPr/>
            <p:nvPr/>
          </p:nvSpPr>
          <p:spPr>
            <a:xfrm>
              <a:off x="635000" y="2558135"/>
              <a:ext cx="914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108000" bIns="108000" numCol="1" spcCol="0" rtlCol="0" fromWordArt="0" anchor="t" anchorCtr="0" forceAA="0" compatLnSpc="1">
              <a:prstTxWarp prst="textNoShape">
                <a:avLst/>
              </a:prstTxWarp>
              <a:noAutofit/>
            </a:bodyPr>
            <a:lstStyle/>
            <a:p>
              <a:r>
                <a:rPr lang="en-US" sz="1000" dirty="0" smtClean="0"/>
                <a:t>Arvato-Blue</a:t>
              </a:r>
            </a:p>
          </p:txBody>
        </p:sp>
        <p:sp>
          <p:nvSpPr>
            <p:cNvPr id="75" name="Textfeld 74"/>
            <p:cNvSpPr txBox="1"/>
            <p:nvPr/>
          </p:nvSpPr>
          <p:spPr>
            <a:xfrm>
              <a:off x="635000" y="2994043"/>
              <a:ext cx="688256" cy="415498"/>
            </a:xfrm>
            <a:prstGeom prst="rect">
              <a:avLst/>
            </a:prstGeom>
            <a:noFill/>
            <a:ln w="3175">
              <a:noFill/>
            </a:ln>
          </p:spPr>
          <p:txBody>
            <a:bodyPr wrap="none" lIns="72000" tIns="0" rIns="0" bIns="0" rtlCol="0">
              <a:spAutoFit/>
            </a:bodyPr>
            <a:lstStyle/>
            <a:p>
              <a:pPr>
                <a:lnSpc>
                  <a:spcPct val="90000"/>
                </a:lnSpc>
                <a:buClr>
                  <a:schemeClr val="accent1"/>
                </a:buClr>
                <a:buSzPct val="85000"/>
                <a:tabLst>
                  <a:tab pos="107950" algn="l"/>
                  <a:tab pos="398463" algn="r"/>
                </a:tabLst>
              </a:pPr>
              <a:r>
                <a:rPr lang="en-US" sz="1000" dirty="0" smtClean="0">
                  <a:solidFill>
                    <a:schemeClr val="bg1"/>
                  </a:solidFill>
                </a:rPr>
                <a:t>R	=	0	</a:t>
              </a:r>
            </a:p>
            <a:p>
              <a:pPr>
                <a:lnSpc>
                  <a:spcPct val="90000"/>
                </a:lnSpc>
                <a:buClr>
                  <a:schemeClr val="accent1"/>
                </a:buClr>
                <a:buSzPct val="85000"/>
                <a:tabLst>
                  <a:tab pos="107950" algn="l"/>
                  <a:tab pos="398463" algn="r"/>
                </a:tabLst>
              </a:pPr>
              <a:r>
                <a:rPr lang="en-US" sz="1000" dirty="0" smtClean="0">
                  <a:solidFill>
                    <a:schemeClr val="bg1"/>
                  </a:solidFill>
                </a:rPr>
                <a:t>G = 104</a:t>
              </a:r>
            </a:p>
            <a:p>
              <a:pPr>
                <a:lnSpc>
                  <a:spcPct val="90000"/>
                </a:lnSpc>
                <a:buClr>
                  <a:schemeClr val="accent1"/>
                </a:buClr>
                <a:buSzPct val="85000"/>
                <a:tabLst>
                  <a:tab pos="107950" algn="l"/>
                  <a:tab pos="398463" algn="r"/>
                </a:tabLst>
              </a:pPr>
              <a:r>
                <a:rPr lang="en-US" sz="1000" dirty="0" smtClean="0">
                  <a:solidFill>
                    <a:schemeClr val="bg1"/>
                  </a:solidFill>
                </a:rPr>
                <a:t>B	= 169</a:t>
              </a:r>
            </a:p>
          </p:txBody>
        </p:sp>
      </p:grpSp>
      <p:sp>
        <p:nvSpPr>
          <p:cNvPr id="76" name="Rechteck 75"/>
          <p:cNvSpPr/>
          <p:nvPr/>
        </p:nvSpPr>
        <p:spPr>
          <a:xfrm>
            <a:off x="634884" y="3559379"/>
            <a:ext cx="914400" cy="914400"/>
          </a:xfrm>
          <a:prstGeom prst="rect">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180000" bIns="180000" numCol="1" spcCol="0" rtlCol="0" fromWordArt="0" anchor="t" anchorCtr="0" forceAA="0" compatLnSpc="1">
            <a:prstTxWarp prst="textNoShape">
              <a:avLst/>
            </a:prstTxWarp>
            <a:noAutofit/>
          </a:bodyPr>
          <a:lstStyle/>
          <a:p>
            <a:r>
              <a:rPr lang="en-US" sz="1000" dirty="0" smtClean="0">
                <a:solidFill>
                  <a:schemeClr val="tx1"/>
                </a:solidFill>
              </a:rPr>
              <a:t>White</a:t>
            </a:r>
          </a:p>
        </p:txBody>
      </p:sp>
      <p:sp>
        <p:nvSpPr>
          <p:cNvPr id="77" name="Rechteck 76"/>
          <p:cNvSpPr/>
          <p:nvPr/>
        </p:nvSpPr>
        <p:spPr>
          <a:xfrm>
            <a:off x="1639999" y="3559379"/>
            <a:ext cx="9144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r>
              <a:rPr lang="en-US" sz="1000" dirty="0" smtClean="0"/>
              <a:t>Black</a:t>
            </a:r>
          </a:p>
        </p:txBody>
      </p:sp>
      <p:sp>
        <p:nvSpPr>
          <p:cNvPr id="78" name="Rechteck 77"/>
          <p:cNvSpPr/>
          <p:nvPr/>
        </p:nvSpPr>
        <p:spPr>
          <a:xfrm>
            <a:off x="2645114" y="3559379"/>
            <a:ext cx="914400" cy="914400"/>
          </a:xfrm>
          <a:prstGeom prst="rect">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r>
              <a:rPr lang="en-US" sz="1000" dirty="0" smtClean="0"/>
              <a:t>Grey</a:t>
            </a:r>
          </a:p>
        </p:txBody>
      </p:sp>
      <p:sp>
        <p:nvSpPr>
          <p:cNvPr id="79" name="Textfeld 78"/>
          <p:cNvSpPr txBox="1"/>
          <p:nvPr/>
        </p:nvSpPr>
        <p:spPr>
          <a:xfrm>
            <a:off x="630001" y="3995287"/>
            <a:ext cx="471851" cy="415498"/>
          </a:xfrm>
          <a:prstGeom prst="rect">
            <a:avLst/>
          </a:prstGeom>
          <a:noFill/>
          <a:ln w="3175">
            <a:noFill/>
          </a:ln>
        </p:spPr>
        <p:txBody>
          <a:bodyPr wrap="none" lIns="72000" tIns="0" rIns="0" bIns="0" rtlCol="0">
            <a:spAutoFit/>
          </a:bodyPr>
          <a:lstStyle/>
          <a:p>
            <a:pPr>
              <a:lnSpc>
                <a:spcPct val="90000"/>
              </a:lnSpc>
              <a:buClr>
                <a:schemeClr val="accent1"/>
              </a:buClr>
              <a:buSzPct val="85000"/>
              <a:tabLst>
                <a:tab pos="107950" algn="l"/>
              </a:tabLst>
            </a:pPr>
            <a:r>
              <a:rPr lang="en-US" sz="1000" dirty="0" smtClean="0"/>
              <a:t>R	= 255</a:t>
            </a:r>
          </a:p>
          <a:p>
            <a:pPr>
              <a:lnSpc>
                <a:spcPct val="90000"/>
              </a:lnSpc>
              <a:buClr>
                <a:schemeClr val="accent1"/>
              </a:buClr>
              <a:buSzPct val="85000"/>
              <a:tabLst>
                <a:tab pos="107950" algn="l"/>
              </a:tabLst>
            </a:pPr>
            <a:r>
              <a:rPr lang="en-US" sz="1000" dirty="0" smtClean="0"/>
              <a:t>G = 255</a:t>
            </a:r>
          </a:p>
          <a:p>
            <a:pPr>
              <a:lnSpc>
                <a:spcPct val="90000"/>
              </a:lnSpc>
              <a:buClr>
                <a:schemeClr val="accent1"/>
              </a:buClr>
              <a:buSzPct val="85000"/>
              <a:tabLst>
                <a:tab pos="107950" algn="l"/>
              </a:tabLst>
            </a:pPr>
            <a:r>
              <a:rPr lang="en-US" sz="1000" dirty="0" smtClean="0"/>
              <a:t>B	= 255</a:t>
            </a:r>
          </a:p>
        </p:txBody>
      </p:sp>
      <p:sp>
        <p:nvSpPr>
          <p:cNvPr id="80" name="Textfeld 79"/>
          <p:cNvSpPr txBox="1"/>
          <p:nvPr/>
        </p:nvSpPr>
        <p:spPr>
          <a:xfrm>
            <a:off x="1639999" y="3995287"/>
            <a:ext cx="489484" cy="415498"/>
          </a:xfrm>
          <a:prstGeom prst="rect">
            <a:avLst/>
          </a:prstGeom>
          <a:noFill/>
          <a:ln w="3175">
            <a:noFill/>
          </a:ln>
        </p:spPr>
        <p:txBody>
          <a:bodyPr wrap="none" lIns="72000" tIns="0" rIns="0" bIns="0" rtlCol="0">
            <a:spAutoFit/>
          </a:bodyPr>
          <a:lstStyle/>
          <a:p>
            <a:pPr>
              <a:lnSpc>
                <a:spcPct val="90000"/>
              </a:lnSpc>
              <a:buClr>
                <a:schemeClr val="accent1"/>
              </a:buClr>
              <a:buSzPct val="85000"/>
              <a:tabLst>
                <a:tab pos="107950" algn="l"/>
                <a:tab pos="412750" algn="r"/>
              </a:tabLst>
            </a:pPr>
            <a:r>
              <a:rPr lang="en-US" sz="1000" dirty="0" smtClean="0">
                <a:solidFill>
                  <a:schemeClr val="bg1"/>
                </a:solidFill>
              </a:rPr>
              <a:t>R	=	0</a:t>
            </a:r>
          </a:p>
          <a:p>
            <a:pPr>
              <a:lnSpc>
                <a:spcPct val="90000"/>
              </a:lnSpc>
              <a:buClr>
                <a:schemeClr val="accent1"/>
              </a:buClr>
              <a:buSzPct val="85000"/>
              <a:tabLst>
                <a:tab pos="107950" algn="l"/>
                <a:tab pos="412750" algn="r"/>
              </a:tabLst>
            </a:pPr>
            <a:r>
              <a:rPr lang="en-US" sz="1000" dirty="0" smtClean="0">
                <a:solidFill>
                  <a:schemeClr val="bg1"/>
                </a:solidFill>
              </a:rPr>
              <a:t>G	=	0</a:t>
            </a:r>
          </a:p>
          <a:p>
            <a:pPr>
              <a:lnSpc>
                <a:spcPct val="90000"/>
              </a:lnSpc>
              <a:buClr>
                <a:schemeClr val="accent1"/>
              </a:buClr>
              <a:buSzPct val="85000"/>
              <a:tabLst>
                <a:tab pos="107950" algn="l"/>
                <a:tab pos="412750" algn="r"/>
              </a:tabLst>
            </a:pPr>
            <a:r>
              <a:rPr lang="en-US" sz="1000" dirty="0" smtClean="0">
                <a:solidFill>
                  <a:schemeClr val="bg1"/>
                </a:solidFill>
              </a:rPr>
              <a:t>B	=	0</a:t>
            </a:r>
          </a:p>
        </p:txBody>
      </p:sp>
      <p:sp>
        <p:nvSpPr>
          <p:cNvPr id="81" name="Textfeld 80"/>
          <p:cNvSpPr txBox="1"/>
          <p:nvPr/>
        </p:nvSpPr>
        <p:spPr>
          <a:xfrm>
            <a:off x="2645114" y="3995287"/>
            <a:ext cx="489484" cy="415498"/>
          </a:xfrm>
          <a:prstGeom prst="rect">
            <a:avLst/>
          </a:prstGeom>
          <a:noFill/>
          <a:ln w="3175">
            <a:noFill/>
          </a:ln>
        </p:spPr>
        <p:txBody>
          <a:bodyPr wrap="none" lIns="72000" tIns="0" rIns="0" bIns="0" rtlCol="0">
            <a:spAutoFit/>
          </a:bodyPr>
          <a:lstStyle/>
          <a:p>
            <a:pPr>
              <a:lnSpc>
                <a:spcPct val="90000"/>
              </a:lnSpc>
              <a:buClr>
                <a:schemeClr val="accent1"/>
              </a:buClr>
              <a:buSzPct val="85000"/>
              <a:tabLst>
                <a:tab pos="107950" algn="l"/>
                <a:tab pos="412750" algn="r"/>
              </a:tabLst>
            </a:pPr>
            <a:r>
              <a:rPr lang="en-US" sz="1000" dirty="0" smtClean="0">
                <a:solidFill>
                  <a:schemeClr val="bg1"/>
                </a:solidFill>
              </a:rPr>
              <a:t>R	=	100</a:t>
            </a:r>
          </a:p>
          <a:p>
            <a:pPr>
              <a:lnSpc>
                <a:spcPct val="90000"/>
              </a:lnSpc>
              <a:buClr>
                <a:schemeClr val="accent1"/>
              </a:buClr>
              <a:buSzPct val="85000"/>
              <a:tabLst>
                <a:tab pos="107950" algn="l"/>
                <a:tab pos="412750" algn="r"/>
              </a:tabLst>
            </a:pPr>
            <a:r>
              <a:rPr lang="en-US" sz="1000" dirty="0" smtClean="0">
                <a:solidFill>
                  <a:schemeClr val="bg1"/>
                </a:solidFill>
              </a:rPr>
              <a:t>G	=	100</a:t>
            </a:r>
          </a:p>
          <a:p>
            <a:pPr>
              <a:lnSpc>
                <a:spcPct val="90000"/>
              </a:lnSpc>
              <a:buClr>
                <a:schemeClr val="accent1"/>
              </a:buClr>
              <a:buSzPct val="85000"/>
              <a:tabLst>
                <a:tab pos="107950" algn="l"/>
                <a:tab pos="412750" algn="r"/>
              </a:tabLst>
            </a:pPr>
            <a:r>
              <a:rPr lang="en-US" sz="1000" dirty="0" smtClean="0">
                <a:solidFill>
                  <a:schemeClr val="bg1"/>
                </a:solidFill>
              </a:rPr>
              <a:t>B	=	100</a:t>
            </a:r>
          </a:p>
        </p:txBody>
      </p:sp>
      <p:grpSp>
        <p:nvGrpSpPr>
          <p:cNvPr id="82" name="Gruppieren 81"/>
          <p:cNvGrpSpPr/>
          <p:nvPr/>
        </p:nvGrpSpPr>
        <p:grpSpPr>
          <a:xfrm>
            <a:off x="1639999" y="2558135"/>
            <a:ext cx="5914904" cy="908179"/>
            <a:chOff x="1639999" y="2558135"/>
            <a:chExt cx="5914904" cy="908179"/>
          </a:xfrm>
        </p:grpSpPr>
        <p:sp>
          <p:nvSpPr>
            <p:cNvPr id="83" name="Rectangle 25"/>
            <p:cNvSpPr>
              <a:spLocks noChangeArrowheads="1"/>
            </p:cNvSpPr>
            <p:nvPr/>
          </p:nvSpPr>
          <p:spPr bwMode="gray">
            <a:xfrm>
              <a:off x="1639999" y="2558135"/>
              <a:ext cx="562135" cy="908179"/>
            </a:xfrm>
            <a:prstGeom prst="rect">
              <a:avLst/>
            </a:prstGeom>
            <a:solidFill>
              <a:srgbClr val="1983BA"/>
            </a:solidFill>
            <a:ln w="9525">
              <a:noFill/>
              <a:miter lim="800000"/>
              <a:headEnd/>
              <a:tailEnd/>
            </a:ln>
          </p:spPr>
          <p:txBody>
            <a:bodyPr wrap="none" lIns="90000" tIns="46800" rIns="90000" bIns="46800" anchor="b"/>
            <a:lstStyle/>
            <a:p>
              <a:pPr>
                <a:lnSpc>
                  <a:spcPct val="90000"/>
                </a:lnSpc>
                <a:buSzPct val="90000"/>
              </a:pPr>
              <a:r>
                <a:rPr lang="en-US" sz="1000" b="1" dirty="0" smtClean="0">
                  <a:solidFill>
                    <a:schemeClr val="bg1"/>
                  </a:solidFill>
                </a:rPr>
                <a:t>90%</a:t>
              </a:r>
            </a:p>
            <a:p>
              <a:pPr>
                <a:lnSpc>
                  <a:spcPct val="90000"/>
                </a:lnSpc>
                <a:buSzPct val="90000"/>
              </a:pPr>
              <a:r>
                <a:rPr lang="en-US" sz="1000" dirty="0" smtClean="0">
                  <a:solidFill>
                    <a:schemeClr val="bg1"/>
                  </a:solidFill>
                </a:rPr>
                <a:t>25</a:t>
              </a:r>
            </a:p>
            <a:p>
              <a:pPr>
                <a:lnSpc>
                  <a:spcPct val="90000"/>
                </a:lnSpc>
                <a:buSzPct val="90000"/>
              </a:pPr>
              <a:r>
                <a:rPr lang="en-US" sz="1000" dirty="0" smtClean="0">
                  <a:solidFill>
                    <a:schemeClr val="bg1"/>
                  </a:solidFill>
                </a:rPr>
                <a:t>131</a:t>
              </a:r>
            </a:p>
            <a:p>
              <a:pPr>
                <a:lnSpc>
                  <a:spcPct val="90000"/>
                </a:lnSpc>
                <a:buSzPct val="90000"/>
              </a:pPr>
              <a:r>
                <a:rPr lang="en-US" sz="1000" dirty="0" smtClean="0">
                  <a:solidFill>
                    <a:schemeClr val="bg1"/>
                  </a:solidFill>
                </a:rPr>
                <a:t>186</a:t>
              </a:r>
            </a:p>
          </p:txBody>
        </p:sp>
        <p:sp>
          <p:nvSpPr>
            <p:cNvPr id="84" name="Rectangle 25"/>
            <p:cNvSpPr>
              <a:spLocks noChangeArrowheads="1"/>
            </p:cNvSpPr>
            <p:nvPr/>
          </p:nvSpPr>
          <p:spPr bwMode="gray">
            <a:xfrm>
              <a:off x="2309095" y="2558135"/>
              <a:ext cx="562135" cy="908179"/>
            </a:xfrm>
            <a:prstGeom prst="rect">
              <a:avLst/>
            </a:prstGeom>
            <a:solidFill>
              <a:srgbClr val="3391C1"/>
            </a:solidFill>
            <a:ln w="9525">
              <a:noFill/>
              <a:miter lim="800000"/>
              <a:headEnd/>
              <a:tailEnd/>
            </a:ln>
          </p:spPr>
          <p:txBody>
            <a:bodyPr wrap="none" lIns="90000" tIns="46800" rIns="90000" bIns="46800" anchor="b"/>
            <a:lstStyle/>
            <a:p>
              <a:pPr>
                <a:lnSpc>
                  <a:spcPct val="90000"/>
                </a:lnSpc>
                <a:buSzPct val="90000"/>
              </a:pPr>
              <a:r>
                <a:rPr lang="en-US" sz="1000" b="1" dirty="0" smtClean="0">
                  <a:solidFill>
                    <a:schemeClr val="bg1"/>
                  </a:solidFill>
                </a:rPr>
                <a:t>80%</a:t>
              </a:r>
            </a:p>
            <a:p>
              <a:pPr>
                <a:lnSpc>
                  <a:spcPct val="90000"/>
                </a:lnSpc>
                <a:buSzPct val="90000"/>
              </a:pPr>
              <a:r>
                <a:rPr lang="en-US" sz="1000" dirty="0" smtClean="0">
                  <a:solidFill>
                    <a:schemeClr val="bg1"/>
                  </a:solidFill>
                </a:rPr>
                <a:t>51</a:t>
              </a:r>
            </a:p>
            <a:p>
              <a:pPr>
                <a:lnSpc>
                  <a:spcPct val="90000"/>
                </a:lnSpc>
                <a:buSzPct val="90000"/>
              </a:pPr>
              <a:r>
                <a:rPr lang="en-US" sz="1000" dirty="0" smtClean="0">
                  <a:solidFill>
                    <a:schemeClr val="bg1"/>
                  </a:solidFill>
                </a:rPr>
                <a:t>145</a:t>
              </a:r>
            </a:p>
            <a:p>
              <a:pPr>
                <a:lnSpc>
                  <a:spcPct val="90000"/>
                </a:lnSpc>
                <a:buSzPct val="90000"/>
              </a:pPr>
              <a:r>
                <a:rPr lang="en-US" sz="1000" dirty="0" smtClean="0">
                  <a:solidFill>
                    <a:schemeClr val="bg1"/>
                  </a:solidFill>
                </a:rPr>
                <a:t>193</a:t>
              </a:r>
            </a:p>
          </p:txBody>
        </p:sp>
        <p:sp>
          <p:nvSpPr>
            <p:cNvPr id="85" name="Rectangle 25"/>
            <p:cNvSpPr>
              <a:spLocks noChangeArrowheads="1"/>
            </p:cNvSpPr>
            <p:nvPr/>
          </p:nvSpPr>
          <p:spPr bwMode="gray">
            <a:xfrm>
              <a:off x="2978191" y="2558135"/>
              <a:ext cx="562135" cy="908179"/>
            </a:xfrm>
            <a:prstGeom prst="rect">
              <a:avLst/>
            </a:prstGeom>
            <a:solidFill>
              <a:srgbClr val="4C9FC9"/>
            </a:solidFill>
            <a:ln w="9525">
              <a:noFill/>
              <a:miter lim="800000"/>
              <a:headEnd/>
              <a:tailEnd/>
            </a:ln>
          </p:spPr>
          <p:txBody>
            <a:bodyPr wrap="none" lIns="90000" tIns="46800" rIns="90000" bIns="46800" anchor="b"/>
            <a:lstStyle/>
            <a:p>
              <a:pPr>
                <a:lnSpc>
                  <a:spcPct val="90000"/>
                </a:lnSpc>
                <a:buSzPct val="90000"/>
              </a:pPr>
              <a:r>
                <a:rPr lang="en-US" sz="1000" b="1" dirty="0" smtClean="0">
                  <a:solidFill>
                    <a:schemeClr val="bg1"/>
                  </a:solidFill>
                </a:rPr>
                <a:t>70%</a:t>
              </a:r>
            </a:p>
            <a:p>
              <a:pPr>
                <a:lnSpc>
                  <a:spcPct val="90000"/>
                </a:lnSpc>
                <a:buSzPct val="90000"/>
              </a:pPr>
              <a:r>
                <a:rPr lang="en-US" sz="1000" dirty="0" smtClean="0">
                  <a:solidFill>
                    <a:schemeClr val="bg1"/>
                  </a:solidFill>
                </a:rPr>
                <a:t>76</a:t>
              </a:r>
            </a:p>
            <a:p>
              <a:pPr>
                <a:lnSpc>
                  <a:spcPct val="90000"/>
                </a:lnSpc>
                <a:buSzPct val="90000"/>
              </a:pPr>
              <a:r>
                <a:rPr lang="en-US" sz="1000" dirty="0" smtClean="0">
                  <a:solidFill>
                    <a:schemeClr val="bg1"/>
                  </a:solidFill>
                </a:rPr>
                <a:t>159</a:t>
              </a:r>
            </a:p>
            <a:p>
              <a:pPr>
                <a:lnSpc>
                  <a:spcPct val="90000"/>
                </a:lnSpc>
                <a:buSzPct val="90000"/>
              </a:pPr>
              <a:r>
                <a:rPr lang="en-US" sz="1000" dirty="0" smtClean="0">
                  <a:solidFill>
                    <a:schemeClr val="bg1"/>
                  </a:solidFill>
                </a:rPr>
                <a:t>201</a:t>
              </a:r>
            </a:p>
          </p:txBody>
        </p:sp>
        <p:sp>
          <p:nvSpPr>
            <p:cNvPr id="86" name="Rectangle 25"/>
            <p:cNvSpPr>
              <a:spLocks noChangeArrowheads="1"/>
            </p:cNvSpPr>
            <p:nvPr/>
          </p:nvSpPr>
          <p:spPr bwMode="gray">
            <a:xfrm>
              <a:off x="3647287" y="2558135"/>
              <a:ext cx="562135" cy="908179"/>
            </a:xfrm>
            <a:prstGeom prst="rect">
              <a:avLst/>
            </a:prstGeom>
            <a:solidFill>
              <a:srgbClr val="66ADD1"/>
            </a:solidFill>
            <a:ln w="9525">
              <a:noFill/>
              <a:miter lim="800000"/>
              <a:headEnd/>
              <a:tailEnd/>
            </a:ln>
          </p:spPr>
          <p:txBody>
            <a:bodyPr wrap="none" lIns="90000" tIns="46800" rIns="90000" bIns="46800" anchor="b"/>
            <a:lstStyle/>
            <a:p>
              <a:pPr>
                <a:lnSpc>
                  <a:spcPct val="90000"/>
                </a:lnSpc>
                <a:buSzPct val="90000"/>
              </a:pPr>
              <a:r>
                <a:rPr lang="en-US" sz="1000" b="1" dirty="0" smtClean="0">
                  <a:solidFill>
                    <a:schemeClr val="bg1"/>
                  </a:solidFill>
                </a:rPr>
                <a:t>60%</a:t>
              </a:r>
            </a:p>
            <a:p>
              <a:pPr>
                <a:lnSpc>
                  <a:spcPct val="90000"/>
                </a:lnSpc>
                <a:buSzPct val="90000"/>
              </a:pPr>
              <a:r>
                <a:rPr lang="en-US" sz="1000" dirty="0" smtClean="0">
                  <a:solidFill>
                    <a:schemeClr val="bg1"/>
                  </a:solidFill>
                </a:rPr>
                <a:t>102</a:t>
              </a:r>
            </a:p>
            <a:p>
              <a:pPr>
                <a:lnSpc>
                  <a:spcPct val="90000"/>
                </a:lnSpc>
                <a:buSzPct val="90000"/>
              </a:pPr>
              <a:r>
                <a:rPr lang="en-US" sz="1000" dirty="0" smtClean="0">
                  <a:solidFill>
                    <a:schemeClr val="bg1"/>
                  </a:solidFill>
                </a:rPr>
                <a:t>173</a:t>
              </a:r>
            </a:p>
            <a:p>
              <a:pPr>
                <a:lnSpc>
                  <a:spcPct val="90000"/>
                </a:lnSpc>
                <a:buSzPct val="90000"/>
              </a:pPr>
              <a:r>
                <a:rPr lang="en-US" sz="1000" dirty="0" smtClean="0">
                  <a:solidFill>
                    <a:schemeClr val="bg1"/>
                  </a:solidFill>
                </a:rPr>
                <a:t>209</a:t>
              </a:r>
              <a:endParaRPr lang="en-US" sz="1000" dirty="0">
                <a:solidFill>
                  <a:schemeClr val="bg1"/>
                </a:solidFill>
              </a:endParaRPr>
            </a:p>
          </p:txBody>
        </p:sp>
        <p:sp>
          <p:nvSpPr>
            <p:cNvPr id="87" name="Rectangle 25"/>
            <p:cNvSpPr>
              <a:spLocks noChangeArrowheads="1"/>
            </p:cNvSpPr>
            <p:nvPr/>
          </p:nvSpPr>
          <p:spPr bwMode="gray">
            <a:xfrm>
              <a:off x="4985479" y="2558135"/>
              <a:ext cx="562135" cy="908179"/>
            </a:xfrm>
            <a:prstGeom prst="rect">
              <a:avLst/>
            </a:prstGeom>
            <a:solidFill>
              <a:srgbClr val="99C8E0"/>
            </a:solidFill>
            <a:ln w="9525">
              <a:noFill/>
              <a:miter lim="800000"/>
              <a:headEnd/>
              <a:tailEnd/>
            </a:ln>
          </p:spPr>
          <p:txBody>
            <a:bodyPr wrap="none" lIns="90000" tIns="46800" rIns="90000" bIns="46800" anchor="b"/>
            <a:lstStyle/>
            <a:p>
              <a:pPr>
                <a:lnSpc>
                  <a:spcPct val="90000"/>
                </a:lnSpc>
                <a:buSzPct val="90000"/>
              </a:pPr>
              <a:r>
                <a:rPr lang="en-US" sz="1000" b="1" dirty="0" smtClean="0">
                  <a:solidFill>
                    <a:schemeClr val="tx2"/>
                  </a:solidFill>
                </a:rPr>
                <a:t>40%</a:t>
              </a:r>
            </a:p>
            <a:p>
              <a:pPr>
                <a:lnSpc>
                  <a:spcPct val="90000"/>
                </a:lnSpc>
                <a:buSzPct val="90000"/>
              </a:pPr>
              <a:r>
                <a:rPr lang="en-US" sz="1000" dirty="0" smtClean="0">
                  <a:solidFill>
                    <a:schemeClr val="tx2"/>
                  </a:solidFill>
                </a:rPr>
                <a:t>153</a:t>
              </a:r>
            </a:p>
            <a:p>
              <a:pPr>
                <a:lnSpc>
                  <a:spcPct val="90000"/>
                </a:lnSpc>
                <a:buSzPct val="90000"/>
              </a:pPr>
              <a:r>
                <a:rPr lang="en-US" sz="1000" dirty="0" smtClean="0">
                  <a:solidFill>
                    <a:schemeClr val="tx2"/>
                  </a:solidFill>
                </a:rPr>
                <a:t>200</a:t>
              </a:r>
            </a:p>
            <a:p>
              <a:pPr>
                <a:lnSpc>
                  <a:spcPct val="90000"/>
                </a:lnSpc>
                <a:buSzPct val="90000"/>
              </a:pPr>
              <a:r>
                <a:rPr lang="en-US" sz="1000" dirty="0" smtClean="0">
                  <a:solidFill>
                    <a:schemeClr val="tx2"/>
                  </a:solidFill>
                </a:rPr>
                <a:t>224</a:t>
              </a:r>
              <a:endParaRPr lang="en-US" sz="1000" dirty="0">
                <a:solidFill>
                  <a:schemeClr val="tx2"/>
                </a:solidFill>
              </a:endParaRPr>
            </a:p>
          </p:txBody>
        </p:sp>
        <p:sp>
          <p:nvSpPr>
            <p:cNvPr id="88" name="Rectangle 25"/>
            <p:cNvSpPr>
              <a:spLocks noChangeArrowheads="1"/>
            </p:cNvSpPr>
            <p:nvPr/>
          </p:nvSpPr>
          <p:spPr bwMode="gray">
            <a:xfrm>
              <a:off x="4316383" y="2558135"/>
              <a:ext cx="562135" cy="908179"/>
            </a:xfrm>
            <a:prstGeom prst="rect">
              <a:avLst/>
            </a:prstGeom>
            <a:solidFill>
              <a:srgbClr val="7FBAD8"/>
            </a:solidFill>
            <a:ln w="9525">
              <a:noFill/>
              <a:miter lim="800000"/>
              <a:headEnd/>
              <a:tailEnd/>
            </a:ln>
          </p:spPr>
          <p:txBody>
            <a:bodyPr wrap="none" lIns="90000" tIns="46800" rIns="90000" bIns="46800" anchor="b"/>
            <a:lstStyle/>
            <a:p>
              <a:pPr>
                <a:lnSpc>
                  <a:spcPct val="90000"/>
                </a:lnSpc>
                <a:buSzPct val="90000"/>
              </a:pPr>
              <a:r>
                <a:rPr lang="en-US" sz="1000" b="1" dirty="0" smtClean="0">
                  <a:solidFill>
                    <a:schemeClr val="bg1"/>
                  </a:solidFill>
                </a:rPr>
                <a:t>50%</a:t>
              </a:r>
            </a:p>
            <a:p>
              <a:pPr>
                <a:lnSpc>
                  <a:spcPct val="90000"/>
                </a:lnSpc>
                <a:buSzPct val="90000"/>
              </a:pPr>
              <a:r>
                <a:rPr lang="en-US" sz="1000" dirty="0" smtClean="0">
                  <a:solidFill>
                    <a:schemeClr val="bg1"/>
                  </a:solidFill>
                </a:rPr>
                <a:t>127</a:t>
              </a:r>
            </a:p>
            <a:p>
              <a:pPr>
                <a:lnSpc>
                  <a:spcPct val="90000"/>
                </a:lnSpc>
                <a:buSzPct val="90000"/>
              </a:pPr>
              <a:r>
                <a:rPr lang="en-US" sz="1000" dirty="0" smtClean="0">
                  <a:solidFill>
                    <a:schemeClr val="bg1"/>
                  </a:solidFill>
                </a:rPr>
                <a:t>186</a:t>
              </a:r>
            </a:p>
            <a:p>
              <a:pPr>
                <a:lnSpc>
                  <a:spcPct val="90000"/>
                </a:lnSpc>
                <a:buSzPct val="90000"/>
              </a:pPr>
              <a:r>
                <a:rPr lang="en-US" sz="1000" dirty="0" smtClean="0">
                  <a:solidFill>
                    <a:schemeClr val="bg1"/>
                  </a:solidFill>
                </a:rPr>
                <a:t>216</a:t>
              </a:r>
              <a:endParaRPr lang="en-US" sz="1000" dirty="0">
                <a:solidFill>
                  <a:schemeClr val="bg1"/>
                </a:solidFill>
              </a:endParaRPr>
            </a:p>
          </p:txBody>
        </p:sp>
        <p:sp>
          <p:nvSpPr>
            <p:cNvPr id="89" name="Rectangle 25"/>
            <p:cNvSpPr>
              <a:spLocks noChangeArrowheads="1"/>
            </p:cNvSpPr>
            <p:nvPr/>
          </p:nvSpPr>
          <p:spPr bwMode="gray">
            <a:xfrm>
              <a:off x="5654575" y="2558135"/>
              <a:ext cx="562135" cy="908179"/>
            </a:xfrm>
            <a:prstGeom prst="rect">
              <a:avLst/>
            </a:prstGeom>
            <a:solidFill>
              <a:srgbClr val="B2D6E8"/>
            </a:solidFill>
            <a:ln w="9525">
              <a:noFill/>
              <a:miter lim="800000"/>
              <a:headEnd/>
              <a:tailEnd/>
            </a:ln>
          </p:spPr>
          <p:txBody>
            <a:bodyPr wrap="none" lIns="90000" tIns="46800" rIns="90000" bIns="46800" anchor="b"/>
            <a:lstStyle/>
            <a:p>
              <a:pPr>
                <a:lnSpc>
                  <a:spcPct val="90000"/>
                </a:lnSpc>
                <a:buSzPct val="90000"/>
              </a:pPr>
              <a:r>
                <a:rPr lang="en-US" sz="1000" b="1" dirty="0" smtClean="0">
                  <a:solidFill>
                    <a:schemeClr val="tx2"/>
                  </a:solidFill>
                </a:rPr>
                <a:t>30%</a:t>
              </a:r>
            </a:p>
            <a:p>
              <a:pPr>
                <a:lnSpc>
                  <a:spcPct val="90000"/>
                </a:lnSpc>
                <a:buSzPct val="90000"/>
              </a:pPr>
              <a:r>
                <a:rPr lang="en-US" sz="1000" dirty="0" smtClean="0">
                  <a:solidFill>
                    <a:schemeClr val="tx2"/>
                  </a:solidFill>
                </a:rPr>
                <a:t>178</a:t>
              </a:r>
            </a:p>
            <a:p>
              <a:pPr>
                <a:lnSpc>
                  <a:spcPct val="90000"/>
                </a:lnSpc>
                <a:buSzPct val="90000"/>
              </a:pPr>
              <a:r>
                <a:rPr lang="en-US" sz="1000" dirty="0" smtClean="0">
                  <a:solidFill>
                    <a:schemeClr val="tx2"/>
                  </a:solidFill>
                </a:rPr>
                <a:t>214</a:t>
              </a:r>
            </a:p>
            <a:p>
              <a:pPr>
                <a:lnSpc>
                  <a:spcPct val="90000"/>
                </a:lnSpc>
                <a:buSzPct val="90000"/>
              </a:pPr>
              <a:r>
                <a:rPr lang="en-US" sz="1000" dirty="0" smtClean="0">
                  <a:solidFill>
                    <a:schemeClr val="tx2"/>
                  </a:solidFill>
                </a:rPr>
                <a:t>232</a:t>
              </a:r>
              <a:endParaRPr lang="en-US" sz="1000" dirty="0">
                <a:solidFill>
                  <a:schemeClr val="tx2"/>
                </a:solidFill>
              </a:endParaRPr>
            </a:p>
          </p:txBody>
        </p:sp>
        <p:sp>
          <p:nvSpPr>
            <p:cNvPr id="90" name="Rectangle 25"/>
            <p:cNvSpPr>
              <a:spLocks noChangeArrowheads="1"/>
            </p:cNvSpPr>
            <p:nvPr/>
          </p:nvSpPr>
          <p:spPr bwMode="gray">
            <a:xfrm>
              <a:off x="6323671" y="2558135"/>
              <a:ext cx="562135" cy="908179"/>
            </a:xfrm>
            <a:prstGeom prst="rect">
              <a:avLst/>
            </a:prstGeom>
            <a:solidFill>
              <a:srgbClr val="CCE4F0"/>
            </a:solidFill>
            <a:ln w="9525">
              <a:noFill/>
              <a:miter lim="800000"/>
              <a:headEnd/>
              <a:tailEnd/>
            </a:ln>
          </p:spPr>
          <p:txBody>
            <a:bodyPr wrap="none" lIns="90000" tIns="46800" rIns="90000" bIns="46800" anchor="b"/>
            <a:lstStyle/>
            <a:p>
              <a:pPr>
                <a:lnSpc>
                  <a:spcPct val="90000"/>
                </a:lnSpc>
                <a:buSzPct val="90000"/>
              </a:pPr>
              <a:r>
                <a:rPr lang="en-US" sz="1000" b="1" dirty="0" smtClean="0">
                  <a:solidFill>
                    <a:schemeClr val="tx2"/>
                  </a:solidFill>
                </a:rPr>
                <a:t>20%</a:t>
              </a:r>
            </a:p>
            <a:p>
              <a:pPr>
                <a:lnSpc>
                  <a:spcPct val="90000"/>
                </a:lnSpc>
                <a:buSzPct val="90000"/>
              </a:pPr>
              <a:r>
                <a:rPr lang="en-US" sz="1000" dirty="0" smtClean="0">
                  <a:solidFill>
                    <a:schemeClr val="tx2"/>
                  </a:solidFill>
                </a:rPr>
                <a:t>204</a:t>
              </a:r>
            </a:p>
            <a:p>
              <a:pPr>
                <a:lnSpc>
                  <a:spcPct val="90000"/>
                </a:lnSpc>
                <a:buSzPct val="90000"/>
              </a:pPr>
              <a:r>
                <a:rPr lang="en-US" sz="1000" dirty="0" smtClean="0">
                  <a:solidFill>
                    <a:schemeClr val="tx2"/>
                  </a:solidFill>
                </a:rPr>
                <a:t>228</a:t>
              </a:r>
            </a:p>
            <a:p>
              <a:pPr>
                <a:lnSpc>
                  <a:spcPct val="90000"/>
                </a:lnSpc>
                <a:buSzPct val="90000"/>
              </a:pPr>
              <a:r>
                <a:rPr lang="en-US" sz="1000" dirty="0" smtClean="0">
                  <a:solidFill>
                    <a:schemeClr val="tx2"/>
                  </a:solidFill>
                </a:rPr>
                <a:t>240</a:t>
              </a:r>
              <a:endParaRPr lang="en-US" sz="1000" dirty="0">
                <a:solidFill>
                  <a:schemeClr val="tx2"/>
                </a:solidFill>
              </a:endParaRPr>
            </a:p>
          </p:txBody>
        </p:sp>
        <p:sp>
          <p:nvSpPr>
            <p:cNvPr id="91" name="Rectangle 25"/>
            <p:cNvSpPr>
              <a:spLocks noChangeArrowheads="1"/>
            </p:cNvSpPr>
            <p:nvPr/>
          </p:nvSpPr>
          <p:spPr bwMode="gray">
            <a:xfrm>
              <a:off x="6992768" y="2558135"/>
              <a:ext cx="562135" cy="908179"/>
            </a:xfrm>
            <a:prstGeom prst="rect">
              <a:avLst/>
            </a:prstGeom>
            <a:solidFill>
              <a:srgbClr val="E5F1F7"/>
            </a:solidFill>
            <a:ln w="9525">
              <a:noFill/>
              <a:miter lim="800000"/>
              <a:headEnd/>
              <a:tailEnd/>
            </a:ln>
          </p:spPr>
          <p:txBody>
            <a:bodyPr wrap="none" lIns="90000" tIns="46800" rIns="90000" bIns="46800" anchor="b"/>
            <a:lstStyle/>
            <a:p>
              <a:pPr>
                <a:lnSpc>
                  <a:spcPct val="90000"/>
                </a:lnSpc>
                <a:buSzPct val="90000"/>
              </a:pPr>
              <a:r>
                <a:rPr lang="en-US" sz="1000" b="1" dirty="0" smtClean="0">
                  <a:solidFill>
                    <a:schemeClr val="tx2"/>
                  </a:solidFill>
                </a:rPr>
                <a:t>10%</a:t>
              </a:r>
            </a:p>
            <a:p>
              <a:pPr>
                <a:lnSpc>
                  <a:spcPct val="90000"/>
                </a:lnSpc>
                <a:buSzPct val="90000"/>
              </a:pPr>
              <a:r>
                <a:rPr lang="en-US" sz="1000" dirty="0" smtClean="0">
                  <a:solidFill>
                    <a:schemeClr val="tx2"/>
                  </a:solidFill>
                </a:rPr>
                <a:t>229</a:t>
              </a:r>
            </a:p>
            <a:p>
              <a:pPr>
                <a:lnSpc>
                  <a:spcPct val="90000"/>
                </a:lnSpc>
                <a:buSzPct val="90000"/>
              </a:pPr>
              <a:r>
                <a:rPr lang="en-US" sz="1000" dirty="0" smtClean="0">
                  <a:solidFill>
                    <a:schemeClr val="tx2"/>
                  </a:solidFill>
                </a:rPr>
                <a:t>241</a:t>
              </a:r>
            </a:p>
            <a:p>
              <a:pPr>
                <a:lnSpc>
                  <a:spcPct val="90000"/>
                </a:lnSpc>
                <a:buSzPct val="90000"/>
              </a:pPr>
              <a:r>
                <a:rPr lang="en-US" sz="1000" dirty="0" smtClean="0">
                  <a:solidFill>
                    <a:schemeClr val="tx2"/>
                  </a:solidFill>
                </a:rPr>
                <a:t>247</a:t>
              </a:r>
              <a:endParaRPr lang="en-US" sz="1000" dirty="0">
                <a:solidFill>
                  <a:schemeClr val="tx2"/>
                </a:solidFill>
              </a:endParaRPr>
            </a:p>
          </p:txBody>
        </p:sp>
      </p:grpSp>
      <p:sp>
        <p:nvSpPr>
          <p:cNvPr id="4" name="Foliennummernplatzhalter 3"/>
          <p:cNvSpPr>
            <a:spLocks noGrp="1"/>
          </p:cNvSpPr>
          <p:nvPr>
            <p:ph type="sldNum" sz="quarter" idx="12"/>
          </p:nvPr>
        </p:nvSpPr>
        <p:spPr/>
        <p:txBody>
          <a:bodyPr/>
          <a:lstStyle/>
          <a:p>
            <a:fld id="{A5FE0BE9-2605-47C0-8F30-F383CC1BC3CC}" type="slidenum">
              <a:rPr lang="de-DE" smtClean="0"/>
              <a:t>39</a:t>
            </a:fld>
            <a:endParaRPr lang="de-DE"/>
          </a:p>
        </p:txBody>
      </p:sp>
    </p:spTree>
    <p:extLst>
      <p:ext uri="{BB962C8B-B14F-4D97-AF65-F5344CB8AC3E}">
        <p14:creationId xmlns:p14="http://schemas.microsoft.com/office/powerpoint/2010/main" val="23336004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4C8A05B8-4326-462A-9EDE-67A5ADDAC15D}" type="datetime3">
              <a:rPr lang="de-DE" smtClean="0"/>
              <a:t>30/08/18</a:t>
            </a:fld>
            <a:endParaRPr lang="de-DE" dirty="0"/>
          </a:p>
        </p:txBody>
      </p:sp>
      <p:sp>
        <p:nvSpPr>
          <p:cNvPr id="4" name="Fußzeilenplatzhalter 3"/>
          <p:cNvSpPr>
            <a:spLocks noGrp="1"/>
          </p:cNvSpPr>
          <p:nvPr>
            <p:ph type="ftr" sz="quarter" idx="11"/>
          </p:nvPr>
        </p:nvSpPr>
        <p:spPr/>
        <p:txBody>
          <a:bodyPr/>
          <a:lstStyle/>
          <a:p>
            <a:r>
              <a:rPr lang="de-DE" dirty="0" smtClean="0"/>
              <a:t>| Angela Stöckert | Arvato Systems | Berufsakademie Sachsen </a:t>
            </a:r>
            <a:endParaRPr lang="de-DE" dirty="0"/>
          </a:p>
        </p:txBody>
      </p:sp>
      <p:sp>
        <p:nvSpPr>
          <p:cNvPr id="6" name="Textplatzhalter 5"/>
          <p:cNvSpPr>
            <a:spLocks noGrp="1"/>
          </p:cNvSpPr>
          <p:nvPr>
            <p:ph type="body" sz="quarter" idx="13"/>
          </p:nvPr>
        </p:nvSpPr>
        <p:spPr/>
        <p:txBody>
          <a:bodyPr/>
          <a:lstStyle/>
          <a:p>
            <a:r>
              <a:rPr lang="de-DE" dirty="0" smtClean="0"/>
              <a:t>Demonstration</a:t>
            </a:r>
            <a:endParaRPr lang="de-DE" dirty="0" smtClean="0"/>
          </a:p>
          <a:p>
            <a:pPr lvl="1"/>
            <a:r>
              <a:rPr lang="de-DE" dirty="0" err="1" smtClean="0"/>
              <a:t>Lorem</a:t>
            </a:r>
            <a:r>
              <a:rPr lang="de-DE" dirty="0" smtClean="0"/>
              <a:t> </a:t>
            </a:r>
            <a:r>
              <a:rPr lang="de-DE" dirty="0" err="1" smtClean="0"/>
              <a:t>ipsum</a:t>
            </a:r>
            <a:r>
              <a:rPr lang="de-DE" dirty="0" smtClean="0"/>
              <a:t> </a:t>
            </a:r>
            <a:r>
              <a:rPr lang="de-DE" dirty="0" err="1" smtClean="0"/>
              <a:t>dolor</a:t>
            </a:r>
            <a:r>
              <a:rPr lang="de-DE" dirty="0" smtClean="0"/>
              <a:t> </a:t>
            </a:r>
            <a:r>
              <a:rPr lang="de-DE" dirty="0" err="1" smtClean="0"/>
              <a:t>sit</a:t>
            </a:r>
            <a:r>
              <a:rPr lang="de-DE" dirty="0" smtClean="0"/>
              <a:t> </a:t>
            </a:r>
            <a:r>
              <a:rPr lang="de-DE" dirty="0" err="1" smtClean="0"/>
              <a:t>amet</a:t>
            </a:r>
            <a:r>
              <a:rPr lang="de-DE" dirty="0" smtClean="0"/>
              <a:t>, </a:t>
            </a:r>
            <a:r>
              <a:rPr lang="de-DE" dirty="0" err="1" smtClean="0"/>
              <a:t>consecte</a:t>
            </a:r>
            <a:r>
              <a:rPr lang="de-DE" dirty="0" smtClean="0"/>
              <a:t> </a:t>
            </a:r>
            <a:r>
              <a:rPr lang="de-DE" dirty="0" err="1" smtClean="0"/>
              <a:t>tuer</a:t>
            </a:r>
            <a:r>
              <a:rPr lang="de-DE" dirty="0" smtClean="0"/>
              <a:t> </a:t>
            </a:r>
            <a:r>
              <a:rPr lang="de-DE" dirty="0" err="1" smtClean="0"/>
              <a:t>adipiscing</a:t>
            </a:r>
            <a:endParaRPr lang="de-DE" dirty="0" smtClean="0"/>
          </a:p>
          <a:p>
            <a:endParaRPr lang="de-DE" dirty="0"/>
          </a:p>
        </p:txBody>
      </p:sp>
      <p:sp>
        <p:nvSpPr>
          <p:cNvPr id="8" name="Textplatzhalter 7"/>
          <p:cNvSpPr>
            <a:spLocks noGrp="1"/>
          </p:cNvSpPr>
          <p:nvPr>
            <p:ph type="body" sz="quarter" idx="24"/>
          </p:nvPr>
        </p:nvSpPr>
        <p:spPr/>
        <p:txBody>
          <a:bodyPr/>
          <a:lstStyle/>
          <a:p>
            <a:r>
              <a:rPr lang="de-DE" dirty="0" smtClean="0"/>
              <a:t>SAP Cloud </a:t>
            </a:r>
            <a:r>
              <a:rPr lang="de-DE" dirty="0" err="1" smtClean="0"/>
              <a:t>platform</a:t>
            </a:r>
            <a:endParaRPr lang="de-DE" dirty="0" smtClean="0"/>
          </a:p>
          <a:p>
            <a:pPr lvl="1"/>
            <a:r>
              <a:rPr lang="de-DE" dirty="0" err="1" smtClean="0"/>
              <a:t>Lorem</a:t>
            </a:r>
            <a:r>
              <a:rPr lang="de-DE" dirty="0" smtClean="0"/>
              <a:t> </a:t>
            </a:r>
            <a:r>
              <a:rPr lang="de-DE" dirty="0" err="1" smtClean="0"/>
              <a:t>ipsum</a:t>
            </a:r>
            <a:r>
              <a:rPr lang="de-DE" dirty="0" smtClean="0"/>
              <a:t> </a:t>
            </a:r>
            <a:r>
              <a:rPr lang="de-DE" dirty="0" err="1" smtClean="0"/>
              <a:t>dolor</a:t>
            </a:r>
            <a:r>
              <a:rPr lang="de-DE" dirty="0" smtClean="0"/>
              <a:t> </a:t>
            </a:r>
            <a:r>
              <a:rPr lang="de-DE" dirty="0" err="1" smtClean="0"/>
              <a:t>sit</a:t>
            </a:r>
            <a:r>
              <a:rPr lang="de-DE" dirty="0" smtClean="0"/>
              <a:t> </a:t>
            </a:r>
            <a:r>
              <a:rPr lang="de-DE" dirty="0" err="1" smtClean="0"/>
              <a:t>amet</a:t>
            </a:r>
            <a:r>
              <a:rPr lang="de-DE" dirty="0" smtClean="0"/>
              <a:t>, </a:t>
            </a:r>
            <a:r>
              <a:rPr lang="de-DE" dirty="0" err="1" smtClean="0"/>
              <a:t>consecte</a:t>
            </a:r>
            <a:r>
              <a:rPr lang="de-DE" dirty="0" smtClean="0"/>
              <a:t> </a:t>
            </a:r>
            <a:r>
              <a:rPr lang="de-DE" dirty="0" err="1" smtClean="0"/>
              <a:t>tuer</a:t>
            </a:r>
            <a:r>
              <a:rPr lang="de-DE" dirty="0" smtClean="0"/>
              <a:t> </a:t>
            </a:r>
            <a:r>
              <a:rPr lang="de-DE" dirty="0" err="1" smtClean="0"/>
              <a:t>adipiscing</a:t>
            </a:r>
            <a:endParaRPr lang="de-DE" dirty="0" smtClean="0"/>
          </a:p>
          <a:p>
            <a:endParaRPr lang="de-DE" dirty="0"/>
          </a:p>
        </p:txBody>
      </p:sp>
      <p:sp>
        <p:nvSpPr>
          <p:cNvPr id="9" name="Textplatzhalter 8"/>
          <p:cNvSpPr>
            <a:spLocks noGrp="1"/>
          </p:cNvSpPr>
          <p:nvPr>
            <p:ph type="body" sz="quarter" idx="25"/>
          </p:nvPr>
        </p:nvSpPr>
        <p:spPr/>
        <p:txBody>
          <a:bodyPr/>
          <a:lstStyle/>
          <a:p>
            <a:r>
              <a:rPr lang="de-DE" dirty="0" smtClean="0"/>
              <a:t>Ergebnisse</a:t>
            </a:r>
            <a:endParaRPr lang="de-DE" dirty="0" smtClean="0"/>
          </a:p>
          <a:p>
            <a:pPr lvl="1"/>
            <a:r>
              <a:rPr lang="de-DE" dirty="0" err="1" smtClean="0"/>
              <a:t>Lorem</a:t>
            </a:r>
            <a:r>
              <a:rPr lang="de-DE" dirty="0" smtClean="0"/>
              <a:t> </a:t>
            </a:r>
            <a:r>
              <a:rPr lang="de-DE" dirty="0" err="1" smtClean="0"/>
              <a:t>ipsum</a:t>
            </a:r>
            <a:r>
              <a:rPr lang="de-DE" dirty="0" smtClean="0"/>
              <a:t> </a:t>
            </a:r>
            <a:r>
              <a:rPr lang="de-DE" dirty="0" err="1" smtClean="0"/>
              <a:t>dolor</a:t>
            </a:r>
            <a:r>
              <a:rPr lang="de-DE" dirty="0" smtClean="0"/>
              <a:t> </a:t>
            </a:r>
            <a:r>
              <a:rPr lang="de-DE" dirty="0" err="1" smtClean="0"/>
              <a:t>sit</a:t>
            </a:r>
            <a:r>
              <a:rPr lang="de-DE" dirty="0" smtClean="0"/>
              <a:t> </a:t>
            </a:r>
            <a:r>
              <a:rPr lang="de-DE" dirty="0" err="1" smtClean="0"/>
              <a:t>amet</a:t>
            </a:r>
            <a:r>
              <a:rPr lang="de-DE" dirty="0" smtClean="0"/>
              <a:t>, </a:t>
            </a:r>
            <a:r>
              <a:rPr lang="de-DE" dirty="0" err="1" smtClean="0"/>
              <a:t>consecte</a:t>
            </a:r>
            <a:r>
              <a:rPr lang="de-DE" dirty="0" smtClean="0"/>
              <a:t> </a:t>
            </a:r>
            <a:r>
              <a:rPr lang="de-DE" dirty="0" err="1" smtClean="0"/>
              <a:t>tuer</a:t>
            </a:r>
            <a:r>
              <a:rPr lang="de-DE" dirty="0" smtClean="0"/>
              <a:t> </a:t>
            </a:r>
            <a:r>
              <a:rPr lang="de-DE" dirty="0" err="1" smtClean="0"/>
              <a:t>adipiscing</a:t>
            </a:r>
            <a:endParaRPr lang="de-DE" dirty="0" smtClean="0"/>
          </a:p>
          <a:p>
            <a:endParaRPr lang="de-DE" dirty="0"/>
          </a:p>
        </p:txBody>
      </p:sp>
      <p:sp>
        <p:nvSpPr>
          <p:cNvPr id="10" name="Textplatzhalter 9"/>
          <p:cNvSpPr>
            <a:spLocks noGrp="1"/>
          </p:cNvSpPr>
          <p:nvPr>
            <p:ph type="body" sz="quarter" idx="26"/>
          </p:nvPr>
        </p:nvSpPr>
        <p:spPr/>
        <p:txBody>
          <a:bodyPr/>
          <a:lstStyle/>
          <a:p>
            <a:r>
              <a:rPr lang="de-DE" dirty="0" smtClean="0"/>
              <a:t>Vorgehen</a:t>
            </a:r>
            <a:endParaRPr lang="de-DE" dirty="0" smtClean="0"/>
          </a:p>
          <a:p>
            <a:pPr lvl="1"/>
            <a:r>
              <a:rPr lang="de-DE" dirty="0" err="1" smtClean="0"/>
              <a:t>Lorem</a:t>
            </a:r>
            <a:r>
              <a:rPr lang="de-DE" dirty="0" smtClean="0"/>
              <a:t> </a:t>
            </a:r>
            <a:r>
              <a:rPr lang="de-DE" dirty="0" err="1" smtClean="0"/>
              <a:t>ipsum</a:t>
            </a:r>
            <a:r>
              <a:rPr lang="de-DE" dirty="0" smtClean="0"/>
              <a:t> </a:t>
            </a:r>
            <a:r>
              <a:rPr lang="de-DE" dirty="0" err="1" smtClean="0"/>
              <a:t>dolor</a:t>
            </a:r>
            <a:r>
              <a:rPr lang="de-DE" dirty="0" smtClean="0"/>
              <a:t> </a:t>
            </a:r>
            <a:r>
              <a:rPr lang="de-DE" dirty="0" err="1" smtClean="0"/>
              <a:t>sit</a:t>
            </a:r>
            <a:r>
              <a:rPr lang="de-DE" dirty="0" smtClean="0"/>
              <a:t> </a:t>
            </a:r>
            <a:r>
              <a:rPr lang="de-DE" dirty="0" err="1" smtClean="0"/>
              <a:t>amet</a:t>
            </a:r>
            <a:r>
              <a:rPr lang="de-DE" dirty="0" smtClean="0"/>
              <a:t>, </a:t>
            </a:r>
            <a:r>
              <a:rPr lang="de-DE" dirty="0" err="1" smtClean="0"/>
              <a:t>consecte</a:t>
            </a:r>
            <a:r>
              <a:rPr lang="de-DE" dirty="0" smtClean="0"/>
              <a:t> </a:t>
            </a:r>
            <a:r>
              <a:rPr lang="de-DE" dirty="0" err="1" smtClean="0"/>
              <a:t>tuer</a:t>
            </a:r>
            <a:r>
              <a:rPr lang="de-DE" dirty="0" smtClean="0"/>
              <a:t> </a:t>
            </a:r>
            <a:r>
              <a:rPr lang="de-DE" dirty="0" err="1" smtClean="0"/>
              <a:t>adipiscing</a:t>
            </a:r>
            <a:endParaRPr lang="de-DE" dirty="0" smtClean="0"/>
          </a:p>
          <a:p>
            <a:endParaRPr lang="de-DE" dirty="0"/>
          </a:p>
        </p:txBody>
      </p:sp>
      <p:sp>
        <p:nvSpPr>
          <p:cNvPr id="11" name="Textplatzhalter 10"/>
          <p:cNvSpPr>
            <a:spLocks noGrp="1"/>
          </p:cNvSpPr>
          <p:nvPr>
            <p:ph type="body" sz="quarter" idx="27"/>
          </p:nvPr>
        </p:nvSpPr>
        <p:spPr/>
        <p:txBody>
          <a:bodyPr/>
          <a:lstStyle/>
          <a:p>
            <a:r>
              <a:rPr lang="de-DE" dirty="0" smtClean="0"/>
              <a:t>Hilfsmittel</a:t>
            </a:r>
            <a:endParaRPr lang="de-DE" dirty="0" smtClean="0"/>
          </a:p>
          <a:p>
            <a:pPr lvl="1"/>
            <a:r>
              <a:rPr lang="de-DE" dirty="0" err="1" smtClean="0"/>
              <a:t>Lorem</a:t>
            </a:r>
            <a:r>
              <a:rPr lang="de-DE" dirty="0" smtClean="0"/>
              <a:t> </a:t>
            </a:r>
            <a:r>
              <a:rPr lang="de-DE" dirty="0" err="1" smtClean="0"/>
              <a:t>ipsum</a:t>
            </a:r>
            <a:r>
              <a:rPr lang="de-DE" dirty="0" smtClean="0"/>
              <a:t> </a:t>
            </a:r>
            <a:r>
              <a:rPr lang="de-DE" dirty="0" err="1" smtClean="0"/>
              <a:t>dolor</a:t>
            </a:r>
            <a:r>
              <a:rPr lang="de-DE" dirty="0" smtClean="0"/>
              <a:t> </a:t>
            </a:r>
            <a:r>
              <a:rPr lang="de-DE" dirty="0" err="1" smtClean="0"/>
              <a:t>sit</a:t>
            </a:r>
            <a:r>
              <a:rPr lang="de-DE" dirty="0" smtClean="0"/>
              <a:t> </a:t>
            </a:r>
            <a:r>
              <a:rPr lang="de-DE" dirty="0" err="1" smtClean="0"/>
              <a:t>amet</a:t>
            </a:r>
            <a:r>
              <a:rPr lang="de-DE" dirty="0" smtClean="0"/>
              <a:t>, </a:t>
            </a:r>
            <a:r>
              <a:rPr lang="de-DE" dirty="0" err="1" smtClean="0"/>
              <a:t>consecte</a:t>
            </a:r>
            <a:r>
              <a:rPr lang="de-DE" dirty="0" smtClean="0"/>
              <a:t> </a:t>
            </a:r>
            <a:r>
              <a:rPr lang="de-DE" dirty="0" err="1" smtClean="0"/>
              <a:t>tuer</a:t>
            </a:r>
            <a:r>
              <a:rPr lang="de-DE" dirty="0" smtClean="0"/>
              <a:t> </a:t>
            </a:r>
            <a:r>
              <a:rPr lang="de-DE" dirty="0" err="1" smtClean="0"/>
              <a:t>adipiscing</a:t>
            </a:r>
            <a:endParaRPr lang="de-DE" dirty="0" smtClean="0"/>
          </a:p>
          <a:p>
            <a:endParaRPr lang="de-DE" dirty="0"/>
          </a:p>
        </p:txBody>
      </p:sp>
      <p:sp>
        <p:nvSpPr>
          <p:cNvPr id="12" name="Textplatzhalter 11"/>
          <p:cNvSpPr>
            <a:spLocks noGrp="1"/>
          </p:cNvSpPr>
          <p:nvPr>
            <p:ph type="body" sz="quarter" idx="28"/>
          </p:nvPr>
        </p:nvSpPr>
        <p:spPr/>
        <p:txBody>
          <a:bodyPr/>
          <a:lstStyle/>
          <a:p>
            <a:r>
              <a:rPr lang="de-DE" dirty="0" smtClean="0"/>
              <a:t>Quellen</a:t>
            </a:r>
            <a:endParaRPr lang="de-DE" dirty="0" smtClean="0"/>
          </a:p>
          <a:p>
            <a:pPr lvl="1"/>
            <a:r>
              <a:rPr lang="de-DE" dirty="0" err="1" smtClean="0"/>
              <a:t>Lorem</a:t>
            </a:r>
            <a:r>
              <a:rPr lang="de-DE" dirty="0" smtClean="0"/>
              <a:t> </a:t>
            </a:r>
            <a:r>
              <a:rPr lang="de-DE" dirty="0" err="1" smtClean="0"/>
              <a:t>ipsum</a:t>
            </a:r>
            <a:r>
              <a:rPr lang="de-DE" dirty="0" smtClean="0"/>
              <a:t> </a:t>
            </a:r>
            <a:r>
              <a:rPr lang="de-DE" dirty="0" err="1" smtClean="0"/>
              <a:t>dolor</a:t>
            </a:r>
            <a:r>
              <a:rPr lang="de-DE" dirty="0" smtClean="0"/>
              <a:t> </a:t>
            </a:r>
            <a:r>
              <a:rPr lang="de-DE" dirty="0" err="1" smtClean="0"/>
              <a:t>sit</a:t>
            </a:r>
            <a:r>
              <a:rPr lang="de-DE" dirty="0" smtClean="0"/>
              <a:t> </a:t>
            </a:r>
            <a:r>
              <a:rPr lang="de-DE" dirty="0" err="1" smtClean="0"/>
              <a:t>amet</a:t>
            </a:r>
            <a:r>
              <a:rPr lang="de-DE" dirty="0" smtClean="0"/>
              <a:t>, </a:t>
            </a:r>
            <a:r>
              <a:rPr lang="de-DE" dirty="0" err="1" smtClean="0"/>
              <a:t>consecte</a:t>
            </a:r>
            <a:r>
              <a:rPr lang="de-DE" dirty="0" smtClean="0"/>
              <a:t> </a:t>
            </a:r>
            <a:r>
              <a:rPr lang="de-DE" dirty="0" err="1" smtClean="0"/>
              <a:t>tuer</a:t>
            </a:r>
            <a:r>
              <a:rPr lang="de-DE" dirty="0" smtClean="0"/>
              <a:t> </a:t>
            </a:r>
            <a:r>
              <a:rPr lang="de-DE" dirty="0" err="1" smtClean="0"/>
              <a:t>adipiscing</a:t>
            </a:r>
            <a:endParaRPr lang="de-DE" dirty="0" smtClean="0"/>
          </a:p>
          <a:p>
            <a:endParaRPr lang="de-DE" dirty="0"/>
          </a:p>
        </p:txBody>
      </p:sp>
      <p:sp>
        <p:nvSpPr>
          <p:cNvPr id="13" name="Textplatzhalter 12"/>
          <p:cNvSpPr>
            <a:spLocks noGrp="1"/>
          </p:cNvSpPr>
          <p:nvPr>
            <p:ph type="body" sz="quarter" idx="29"/>
          </p:nvPr>
        </p:nvSpPr>
        <p:spPr/>
        <p:txBody>
          <a:bodyPr/>
          <a:lstStyle/>
          <a:p>
            <a:r>
              <a:rPr lang="de-DE" smtClean="0"/>
              <a:t>Thema 08</a:t>
            </a:r>
          </a:p>
          <a:p>
            <a:pPr lvl="1"/>
            <a:r>
              <a:rPr lang="de-DE" smtClean="0"/>
              <a:t>Lorem ipsum dolor sit amet, consecte tuer adipiscing</a:t>
            </a:r>
          </a:p>
          <a:p>
            <a:endParaRPr lang="de-DE" dirty="0"/>
          </a:p>
        </p:txBody>
      </p:sp>
      <p:sp>
        <p:nvSpPr>
          <p:cNvPr id="14" name="Textplatzhalter 13"/>
          <p:cNvSpPr>
            <a:spLocks noGrp="1"/>
          </p:cNvSpPr>
          <p:nvPr>
            <p:ph type="body" sz="quarter" idx="30"/>
          </p:nvPr>
        </p:nvSpPr>
        <p:spPr/>
        <p:txBody>
          <a:bodyPr/>
          <a:lstStyle/>
          <a:p>
            <a:r>
              <a:rPr lang="de-DE" smtClean="0"/>
              <a:t>Thema 09</a:t>
            </a:r>
          </a:p>
          <a:p>
            <a:pPr lvl="1"/>
            <a:r>
              <a:rPr lang="de-DE" smtClean="0"/>
              <a:t>Lorem ipsum dolor sit amet, consecte tuer adipiscing</a:t>
            </a:r>
          </a:p>
          <a:p>
            <a:endParaRPr lang="de-DE" dirty="0"/>
          </a:p>
        </p:txBody>
      </p:sp>
      <p:sp>
        <p:nvSpPr>
          <p:cNvPr id="15" name="Textplatzhalter 14"/>
          <p:cNvSpPr>
            <a:spLocks noGrp="1"/>
          </p:cNvSpPr>
          <p:nvPr>
            <p:ph type="body" sz="quarter" idx="31"/>
          </p:nvPr>
        </p:nvSpPr>
        <p:spPr/>
        <p:txBody>
          <a:bodyPr/>
          <a:lstStyle/>
          <a:p>
            <a:r>
              <a:rPr lang="de-DE" smtClean="0"/>
              <a:t>Thema 10</a:t>
            </a:r>
          </a:p>
          <a:p>
            <a:pPr lvl="1"/>
            <a:r>
              <a:rPr lang="de-DE" smtClean="0"/>
              <a:t>Lorem ipsum dolor sit amet, consecte tuer adipiscing</a:t>
            </a:r>
          </a:p>
          <a:p>
            <a:endParaRPr lang="de-DE" dirty="0"/>
          </a:p>
        </p:txBody>
      </p:sp>
      <p:sp>
        <p:nvSpPr>
          <p:cNvPr id="2" name="Titel 1"/>
          <p:cNvSpPr>
            <a:spLocks noGrp="1"/>
          </p:cNvSpPr>
          <p:nvPr>
            <p:ph type="title"/>
          </p:nvPr>
        </p:nvSpPr>
        <p:spPr/>
        <p:txBody>
          <a:bodyPr/>
          <a:lstStyle/>
          <a:p>
            <a:r>
              <a:rPr lang="de-DE" smtClean="0"/>
              <a:t>Agenda</a:t>
            </a:r>
            <a:endParaRPr lang="de-DE" dirty="0"/>
          </a:p>
        </p:txBody>
      </p:sp>
      <p:grpSp>
        <p:nvGrpSpPr>
          <p:cNvPr id="16" name="Infofeld"/>
          <p:cNvGrpSpPr/>
          <p:nvPr/>
        </p:nvGrpSpPr>
        <p:grpSpPr>
          <a:xfrm>
            <a:off x="635000" y="-165400"/>
            <a:ext cx="5744285" cy="324000"/>
            <a:chOff x="635000" y="236033"/>
            <a:chExt cx="5744285" cy="324000"/>
          </a:xfrm>
        </p:grpSpPr>
        <p:sp>
          <p:nvSpPr>
            <p:cNvPr id="17" name="Textfeld 16"/>
            <p:cNvSpPr txBox="1"/>
            <p:nvPr/>
          </p:nvSpPr>
          <p:spPr>
            <a:xfrm>
              <a:off x="635000" y="236033"/>
              <a:ext cx="288000" cy="324000"/>
            </a:xfrm>
            <a:prstGeom prst="rect">
              <a:avLst/>
            </a:prstGeom>
            <a:solidFill>
              <a:srgbClr val="FF0000"/>
            </a:solidFill>
            <a:ln w="3175">
              <a:noFill/>
            </a:ln>
          </p:spPr>
          <p:txBody>
            <a:bodyPr wrap="none" lIns="72000" tIns="0" rIns="72000" bIns="36000" rtlCol="0">
              <a:noAutofit/>
            </a:bodyPr>
            <a:lstStyle/>
            <a:p>
              <a:pPr algn="ctr">
                <a:buClr>
                  <a:schemeClr val="accent1"/>
                </a:buClr>
                <a:buSzPct val="85000"/>
              </a:pPr>
              <a:r>
                <a:rPr lang="en-US" sz="2000" b="1" dirty="0" smtClean="0">
                  <a:solidFill>
                    <a:schemeClr val="bg1"/>
                  </a:solidFill>
                </a:rPr>
                <a:t>i</a:t>
              </a:r>
            </a:p>
          </p:txBody>
        </p:sp>
        <p:sp>
          <p:nvSpPr>
            <p:cNvPr id="18" name="Textfeld 17"/>
            <p:cNvSpPr txBox="1"/>
            <p:nvPr/>
          </p:nvSpPr>
          <p:spPr>
            <a:xfrm>
              <a:off x="1119798" y="252256"/>
              <a:ext cx="5259487" cy="307777"/>
            </a:xfrm>
            <a:prstGeom prst="rect">
              <a:avLst/>
            </a:prstGeom>
            <a:noFill/>
            <a:ln w="3175">
              <a:noFill/>
            </a:ln>
          </p:spPr>
          <p:txBody>
            <a:bodyPr wrap="square" lIns="0" tIns="0" rIns="0" bIns="0" rtlCol="0">
              <a:spAutoFit/>
            </a:bodyPr>
            <a:lstStyle/>
            <a:p>
              <a:pPr>
                <a:buClr>
                  <a:schemeClr val="accent1"/>
                </a:buClr>
                <a:buSzPct val="85000"/>
              </a:pPr>
              <a:r>
                <a:rPr lang="de-DE" sz="1000" dirty="0" smtClean="0">
                  <a:solidFill>
                    <a:srgbClr val="FF0000"/>
                  </a:solidFill>
                </a:rPr>
                <a:t>Eine graphische Alternative. Die nicht benötigten Boxen können gelöscht werden. </a:t>
              </a:r>
            </a:p>
            <a:p>
              <a:pPr>
                <a:buClr>
                  <a:schemeClr val="accent1"/>
                </a:buClr>
                <a:buSzPct val="85000"/>
              </a:pPr>
              <a:r>
                <a:rPr lang="de-DE" sz="1000" dirty="0" smtClean="0">
                  <a:solidFill>
                    <a:srgbClr val="FF0000"/>
                  </a:solidFill>
                </a:rPr>
                <a:t>Thema gehört zu Listenebene 1 und der Text darunter zu Listenebene 2.</a:t>
              </a:r>
              <a:endParaRPr lang="de-DE" sz="1000" dirty="0">
                <a:solidFill>
                  <a:srgbClr val="FF0000"/>
                </a:solidFill>
              </a:endParaRPr>
            </a:p>
          </p:txBody>
        </p:sp>
      </p:grpSp>
      <p:sp>
        <p:nvSpPr>
          <p:cNvPr id="97" name="Textplatzhalter 6"/>
          <p:cNvSpPr>
            <a:spLocks noGrp="1"/>
          </p:cNvSpPr>
          <p:nvPr>
            <p:ph type="body" sz="quarter" idx="23"/>
          </p:nvPr>
        </p:nvSpPr>
        <p:spPr>
          <a:solidFill>
            <a:schemeClr val="bg1"/>
          </a:solidFill>
          <a:ln>
            <a:solidFill>
              <a:schemeClr val="accent1"/>
            </a:solidFill>
          </a:ln>
        </p:spPr>
        <p:txBody>
          <a:bodyPr/>
          <a:lstStyle/>
          <a:p>
            <a:r>
              <a:rPr lang="de-DE" dirty="0" smtClean="0"/>
              <a:t>Aufgabe</a:t>
            </a:r>
            <a:endParaRPr lang="de-DE" dirty="0" smtClean="0"/>
          </a:p>
          <a:p>
            <a:pPr lvl="1"/>
            <a:r>
              <a:rPr lang="de-DE" dirty="0" err="1" smtClean="0"/>
              <a:t>Lorem</a:t>
            </a:r>
            <a:r>
              <a:rPr lang="de-DE" dirty="0" smtClean="0"/>
              <a:t> </a:t>
            </a:r>
            <a:r>
              <a:rPr lang="de-DE" dirty="0" err="1" smtClean="0"/>
              <a:t>ipsum</a:t>
            </a:r>
            <a:r>
              <a:rPr lang="de-DE" dirty="0" smtClean="0"/>
              <a:t> </a:t>
            </a:r>
            <a:r>
              <a:rPr lang="de-DE" dirty="0" err="1" smtClean="0"/>
              <a:t>dolor</a:t>
            </a:r>
            <a:r>
              <a:rPr lang="de-DE" dirty="0" smtClean="0"/>
              <a:t> </a:t>
            </a:r>
            <a:r>
              <a:rPr lang="de-DE" dirty="0" err="1" smtClean="0"/>
              <a:t>sit</a:t>
            </a:r>
            <a:r>
              <a:rPr lang="de-DE" dirty="0" smtClean="0"/>
              <a:t> </a:t>
            </a:r>
            <a:r>
              <a:rPr lang="de-DE" dirty="0" err="1" smtClean="0"/>
              <a:t>amet</a:t>
            </a:r>
            <a:r>
              <a:rPr lang="de-DE" dirty="0" smtClean="0"/>
              <a:t>, </a:t>
            </a:r>
            <a:r>
              <a:rPr lang="de-DE" dirty="0" err="1" smtClean="0"/>
              <a:t>consecte</a:t>
            </a:r>
            <a:r>
              <a:rPr lang="de-DE" dirty="0" smtClean="0"/>
              <a:t> </a:t>
            </a:r>
            <a:r>
              <a:rPr lang="de-DE" dirty="0" err="1" smtClean="0"/>
              <a:t>tuer</a:t>
            </a:r>
            <a:r>
              <a:rPr lang="de-DE" dirty="0" smtClean="0"/>
              <a:t> </a:t>
            </a:r>
            <a:r>
              <a:rPr lang="de-DE" dirty="0" err="1" smtClean="0"/>
              <a:t>adipiscing</a:t>
            </a:r>
            <a:endParaRPr lang="de-DE" dirty="0" smtClean="0"/>
          </a:p>
          <a:p>
            <a:endParaRPr lang="de-DE" dirty="0"/>
          </a:p>
        </p:txBody>
      </p:sp>
      <p:sp>
        <p:nvSpPr>
          <p:cNvPr id="5" name="Foliennummernplatzhalter 4"/>
          <p:cNvSpPr>
            <a:spLocks noGrp="1"/>
          </p:cNvSpPr>
          <p:nvPr>
            <p:ph type="sldNum" sz="quarter" idx="12"/>
          </p:nvPr>
        </p:nvSpPr>
        <p:spPr/>
        <p:txBody>
          <a:bodyPr/>
          <a:lstStyle/>
          <a:p>
            <a:fld id="{A5FE0BE9-2605-47C0-8F30-F383CC1BC3CC}" type="slidenum">
              <a:rPr lang="de-DE" smtClean="0"/>
              <a:pPr/>
              <a:t>4</a:t>
            </a:fld>
            <a:endParaRPr lang="de-DE" dirty="0"/>
          </a:p>
        </p:txBody>
      </p:sp>
    </p:spTree>
    <p:extLst>
      <p:ext uri="{BB962C8B-B14F-4D97-AF65-F5344CB8AC3E}">
        <p14:creationId xmlns:p14="http://schemas.microsoft.com/office/powerpoint/2010/main" val="30036826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Bilder</a:t>
            </a:r>
            <a:endParaRPr lang="de-DE" dirty="0"/>
          </a:p>
        </p:txBody>
      </p:sp>
      <p:sp>
        <p:nvSpPr>
          <p:cNvPr id="3" name="Datumsplatzhalter 2"/>
          <p:cNvSpPr>
            <a:spLocks noGrp="1"/>
          </p:cNvSpPr>
          <p:nvPr>
            <p:ph type="dt" sz="half" idx="10"/>
          </p:nvPr>
        </p:nvSpPr>
        <p:spPr/>
        <p:txBody>
          <a:bodyPr/>
          <a:lstStyle/>
          <a:p>
            <a:fld id="{3E0ED69D-0938-426A-9EAB-EF3477719FDD}" type="datetime3">
              <a:rPr lang="de-DE" smtClean="0"/>
              <a:t>30/08/18</a:t>
            </a:fld>
            <a:endParaRPr lang="de-DE"/>
          </a:p>
        </p:txBody>
      </p:sp>
      <p:sp>
        <p:nvSpPr>
          <p:cNvPr id="4" name="Fußzeilenplatzhalter 3"/>
          <p:cNvSpPr>
            <a:spLocks noGrp="1"/>
          </p:cNvSpPr>
          <p:nvPr>
            <p:ph type="ftr" sz="quarter" idx="11"/>
          </p:nvPr>
        </p:nvSpPr>
        <p:spPr/>
        <p:txBody>
          <a:bodyPr/>
          <a:lstStyle/>
          <a:p>
            <a:r>
              <a:rPr lang="de-DE" smtClean="0"/>
              <a:t>| Angela Stöckert | Arvato Systems | Berufsakademie Sachsen </a:t>
            </a:r>
            <a:endParaRPr lang="de-DE" dirty="0"/>
          </a:p>
        </p:txBody>
      </p:sp>
      <p:grpSp>
        <p:nvGrpSpPr>
          <p:cNvPr id="5" name="Infofeld"/>
          <p:cNvGrpSpPr/>
          <p:nvPr/>
        </p:nvGrpSpPr>
        <p:grpSpPr>
          <a:xfrm>
            <a:off x="635000" y="-245232"/>
            <a:ext cx="5245211" cy="324000"/>
            <a:chOff x="635000" y="236033"/>
            <a:chExt cx="5245211" cy="324000"/>
          </a:xfrm>
        </p:grpSpPr>
        <p:sp>
          <p:nvSpPr>
            <p:cNvPr id="6" name="Textfeld 5"/>
            <p:cNvSpPr txBox="1"/>
            <p:nvPr/>
          </p:nvSpPr>
          <p:spPr>
            <a:xfrm>
              <a:off x="635000" y="236033"/>
              <a:ext cx="288000" cy="324000"/>
            </a:xfrm>
            <a:prstGeom prst="rect">
              <a:avLst/>
            </a:prstGeom>
            <a:solidFill>
              <a:srgbClr val="FF0000"/>
            </a:solidFill>
            <a:ln w="3175">
              <a:noFill/>
            </a:ln>
          </p:spPr>
          <p:txBody>
            <a:bodyPr wrap="none" lIns="72000" tIns="0" rIns="72000" bIns="36000" rtlCol="0">
              <a:noAutofit/>
            </a:bodyPr>
            <a:lstStyle/>
            <a:p>
              <a:pPr algn="ctr">
                <a:buClr>
                  <a:schemeClr val="accent1"/>
                </a:buClr>
                <a:buSzPct val="85000"/>
              </a:pPr>
              <a:r>
                <a:rPr lang="en-US" sz="2000" b="1" dirty="0" smtClean="0">
                  <a:solidFill>
                    <a:schemeClr val="bg1"/>
                  </a:solidFill>
                </a:rPr>
                <a:t>i</a:t>
              </a:r>
            </a:p>
          </p:txBody>
        </p:sp>
        <p:sp>
          <p:nvSpPr>
            <p:cNvPr id="7" name="Textfeld 6"/>
            <p:cNvSpPr txBox="1"/>
            <p:nvPr/>
          </p:nvSpPr>
          <p:spPr>
            <a:xfrm>
              <a:off x="1008000" y="324000"/>
              <a:ext cx="4872211" cy="153888"/>
            </a:xfrm>
            <a:prstGeom prst="rect">
              <a:avLst/>
            </a:prstGeom>
            <a:noFill/>
            <a:ln w="3175">
              <a:noFill/>
            </a:ln>
          </p:spPr>
          <p:txBody>
            <a:bodyPr wrap="square" lIns="0" tIns="0" rIns="0" bIns="0" rtlCol="0">
              <a:spAutoFit/>
            </a:bodyPr>
            <a:lstStyle>
              <a:defPPr>
                <a:defRPr lang="en-US"/>
              </a:defPPr>
              <a:lvl1pPr>
                <a:buClr>
                  <a:schemeClr val="accent1"/>
                </a:buClr>
                <a:buSzPct val="85000"/>
                <a:defRPr sz="1000">
                  <a:solidFill>
                    <a:srgbClr val="FF0000"/>
                  </a:solidFill>
                </a:defRPr>
              </a:lvl1pPr>
            </a:lstStyle>
            <a:p>
              <a:r>
                <a:rPr lang="de-DE" dirty="0"/>
                <a:t>Löschen Sie diese Folie! Nur für interne Zwecke.</a:t>
              </a:r>
            </a:p>
          </p:txBody>
        </p:sp>
      </p:grpSp>
      <p:sp>
        <p:nvSpPr>
          <p:cNvPr id="8" name="Foliennummernplatzhalter 7"/>
          <p:cNvSpPr>
            <a:spLocks noGrp="1"/>
          </p:cNvSpPr>
          <p:nvPr>
            <p:ph type="sldNum" sz="quarter" idx="12"/>
          </p:nvPr>
        </p:nvSpPr>
        <p:spPr/>
        <p:txBody>
          <a:bodyPr/>
          <a:lstStyle/>
          <a:p>
            <a:fld id="{A5FE0BE9-2605-47C0-8F30-F383CC1BC3CC}" type="slidenum">
              <a:rPr lang="de-DE" smtClean="0"/>
              <a:t>40</a:t>
            </a:fld>
            <a:endParaRPr lang="de-DE"/>
          </a:p>
        </p:txBody>
      </p:sp>
    </p:spTree>
    <p:extLst>
      <p:ext uri="{BB962C8B-B14F-4D97-AF65-F5344CB8AC3E}">
        <p14:creationId xmlns:p14="http://schemas.microsoft.com/office/powerpoint/2010/main" val="1177236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0ED6E7B-C3D1-4587-A1BC-64E44D706B8B}" type="datetime3">
              <a:rPr lang="de-DE" smtClean="0"/>
              <a:t>30/08/18</a:t>
            </a:fld>
            <a:endParaRPr lang="de-DE" dirty="0"/>
          </a:p>
        </p:txBody>
      </p:sp>
      <p:sp>
        <p:nvSpPr>
          <p:cNvPr id="3" name="Fußzeilenplatzhalter 2"/>
          <p:cNvSpPr>
            <a:spLocks noGrp="1"/>
          </p:cNvSpPr>
          <p:nvPr>
            <p:ph type="ftr" sz="quarter" idx="11"/>
          </p:nvPr>
        </p:nvSpPr>
        <p:spPr/>
        <p:txBody>
          <a:bodyPr/>
          <a:lstStyle/>
          <a:p>
            <a:r>
              <a:rPr lang="de-DE" smtClean="0"/>
              <a:t>| Angela Stöckert | Arvato Systems | Berufsakademie Sachsen </a:t>
            </a:r>
            <a:endParaRPr lang="de-DE"/>
          </a:p>
        </p:txBody>
      </p:sp>
      <p:sp>
        <p:nvSpPr>
          <p:cNvPr id="5" name="Titel 4"/>
          <p:cNvSpPr>
            <a:spLocks noGrp="1"/>
          </p:cNvSpPr>
          <p:nvPr>
            <p:ph type="title"/>
          </p:nvPr>
        </p:nvSpPr>
        <p:spPr>
          <a:xfrm>
            <a:off x="630001" y="351299"/>
            <a:ext cx="9780091" cy="443198"/>
          </a:xfrm>
        </p:spPr>
        <p:txBody>
          <a:bodyPr/>
          <a:lstStyle/>
          <a:p>
            <a:r>
              <a:rPr lang="de-DE" dirty="0"/>
              <a:t>Bilder für PowerPoint Präsentationen</a:t>
            </a:r>
          </a:p>
        </p:txBody>
      </p:sp>
      <p:sp>
        <p:nvSpPr>
          <p:cNvPr id="6" name="Textplatzhalter 4"/>
          <p:cNvSpPr>
            <a:spLocks noGrp="1"/>
          </p:cNvSpPr>
          <p:nvPr>
            <p:ph type="body" sz="quarter" idx="13"/>
          </p:nvPr>
        </p:nvSpPr>
        <p:spPr>
          <a:xfrm>
            <a:off x="629999" y="1260000"/>
            <a:ext cx="10915199" cy="1649682"/>
          </a:xfrm>
        </p:spPr>
        <p:txBody>
          <a:bodyPr/>
          <a:lstStyle/>
          <a:p>
            <a:pPr lvl="2"/>
            <a:r>
              <a:rPr lang="de-DE" dirty="0" smtClean="0"/>
              <a:t>Eine Auswahl aufbereiteter Hintergrundbilder für PowerPoint-Präsentationen mit Bildfilter und korrekten Maßen finden Sie in dieser Präsentation ab Folie 42.</a:t>
            </a:r>
          </a:p>
          <a:p>
            <a:pPr lvl="2"/>
            <a:r>
              <a:rPr lang="de-DE" dirty="0" smtClean="0"/>
              <a:t>Weitere Bilder finden Sie</a:t>
            </a:r>
          </a:p>
          <a:p>
            <a:pPr lvl="3"/>
            <a:r>
              <a:rPr lang="de-DE" dirty="0" smtClean="0"/>
              <a:t>im </a:t>
            </a:r>
            <a:r>
              <a:rPr lang="de-DE" dirty="0" smtClean="0">
                <a:hlinkClick r:id="rId2"/>
              </a:rPr>
              <a:t>Insight</a:t>
            </a:r>
            <a:r>
              <a:rPr lang="de-DE" dirty="0" smtClean="0"/>
              <a:t>.</a:t>
            </a:r>
          </a:p>
          <a:p>
            <a:pPr lvl="3"/>
            <a:r>
              <a:rPr lang="de-DE" dirty="0" smtClean="0"/>
              <a:t>im </a:t>
            </a:r>
            <a:r>
              <a:rPr lang="de-DE" dirty="0" smtClean="0">
                <a:hlinkClick r:id="rId3"/>
              </a:rPr>
              <a:t>Arvato Brandportal</a:t>
            </a:r>
            <a:r>
              <a:rPr lang="de-DE" dirty="0" smtClean="0"/>
              <a:t>.</a:t>
            </a:r>
            <a:endParaRPr lang="de-DE" dirty="0"/>
          </a:p>
        </p:txBody>
      </p:sp>
      <p:grpSp>
        <p:nvGrpSpPr>
          <p:cNvPr id="7" name="Infofeld"/>
          <p:cNvGrpSpPr/>
          <p:nvPr/>
        </p:nvGrpSpPr>
        <p:grpSpPr>
          <a:xfrm>
            <a:off x="635000" y="-245232"/>
            <a:ext cx="5245211" cy="324000"/>
            <a:chOff x="635000" y="236033"/>
            <a:chExt cx="5245211" cy="324000"/>
          </a:xfrm>
        </p:grpSpPr>
        <p:sp>
          <p:nvSpPr>
            <p:cNvPr id="8" name="Textfeld 7"/>
            <p:cNvSpPr txBox="1"/>
            <p:nvPr/>
          </p:nvSpPr>
          <p:spPr>
            <a:xfrm>
              <a:off x="635000" y="236033"/>
              <a:ext cx="288000" cy="324000"/>
            </a:xfrm>
            <a:prstGeom prst="rect">
              <a:avLst/>
            </a:prstGeom>
            <a:solidFill>
              <a:srgbClr val="FF0000"/>
            </a:solidFill>
            <a:ln w="3175">
              <a:noFill/>
            </a:ln>
          </p:spPr>
          <p:txBody>
            <a:bodyPr wrap="none" lIns="72000" tIns="0" rIns="72000" bIns="36000" rtlCol="0">
              <a:noAutofit/>
            </a:bodyPr>
            <a:lstStyle/>
            <a:p>
              <a:pPr algn="ctr">
                <a:buClr>
                  <a:schemeClr val="accent1"/>
                </a:buClr>
                <a:buSzPct val="85000"/>
              </a:pPr>
              <a:r>
                <a:rPr lang="en-US" sz="2000" b="1" dirty="0" smtClean="0">
                  <a:solidFill>
                    <a:schemeClr val="bg1"/>
                  </a:solidFill>
                </a:rPr>
                <a:t>i</a:t>
              </a:r>
            </a:p>
          </p:txBody>
        </p:sp>
        <p:sp>
          <p:nvSpPr>
            <p:cNvPr id="9" name="Textfeld 8"/>
            <p:cNvSpPr txBox="1"/>
            <p:nvPr/>
          </p:nvSpPr>
          <p:spPr>
            <a:xfrm>
              <a:off x="1008000" y="324000"/>
              <a:ext cx="4872211" cy="153888"/>
            </a:xfrm>
            <a:prstGeom prst="rect">
              <a:avLst/>
            </a:prstGeom>
            <a:noFill/>
            <a:ln w="3175">
              <a:noFill/>
            </a:ln>
          </p:spPr>
          <p:txBody>
            <a:bodyPr wrap="square" lIns="0" tIns="0" rIns="0" bIns="0" rtlCol="0">
              <a:spAutoFit/>
            </a:bodyPr>
            <a:lstStyle>
              <a:defPPr>
                <a:defRPr lang="en-US"/>
              </a:defPPr>
              <a:lvl1pPr>
                <a:buClr>
                  <a:schemeClr val="accent1"/>
                </a:buClr>
                <a:buSzPct val="85000"/>
                <a:defRPr sz="1000">
                  <a:solidFill>
                    <a:srgbClr val="FF0000"/>
                  </a:solidFill>
                </a:defRPr>
              </a:lvl1pPr>
            </a:lstStyle>
            <a:p>
              <a:r>
                <a:rPr lang="de-DE" dirty="0"/>
                <a:t>Löschen Sie diese Folie! Nur für interne Zwecke.</a:t>
              </a:r>
            </a:p>
          </p:txBody>
        </p:sp>
      </p:grpSp>
      <p:sp>
        <p:nvSpPr>
          <p:cNvPr id="4" name="Foliennummernplatzhalter 3"/>
          <p:cNvSpPr>
            <a:spLocks noGrp="1"/>
          </p:cNvSpPr>
          <p:nvPr>
            <p:ph type="sldNum" sz="quarter" idx="12"/>
          </p:nvPr>
        </p:nvSpPr>
        <p:spPr/>
        <p:txBody>
          <a:bodyPr/>
          <a:lstStyle/>
          <a:p>
            <a:fld id="{A5FE0BE9-2605-47C0-8F30-F383CC1BC3CC}" type="slidenum">
              <a:rPr lang="de-DE" smtClean="0"/>
              <a:t>41</a:t>
            </a:fld>
            <a:endParaRPr lang="de-DE"/>
          </a:p>
        </p:txBody>
      </p:sp>
    </p:spTree>
    <p:extLst>
      <p:ext uri="{BB962C8B-B14F-4D97-AF65-F5344CB8AC3E}">
        <p14:creationId xmlns:p14="http://schemas.microsoft.com/office/powerpoint/2010/main" val="3370005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„Nice </a:t>
            </a:r>
            <a:r>
              <a:rPr lang="de-DE" dirty="0" err="1"/>
              <a:t>to</a:t>
            </a:r>
            <a:r>
              <a:rPr lang="de-DE" dirty="0"/>
              <a:t> </a:t>
            </a:r>
            <a:r>
              <a:rPr lang="de-DE" dirty="0" err="1"/>
              <a:t>know</a:t>
            </a:r>
            <a:r>
              <a:rPr lang="de-DE" dirty="0"/>
              <a:t>“</a:t>
            </a:r>
          </a:p>
        </p:txBody>
      </p:sp>
      <p:sp>
        <p:nvSpPr>
          <p:cNvPr id="3" name="Datumsplatzhalter 2"/>
          <p:cNvSpPr>
            <a:spLocks noGrp="1"/>
          </p:cNvSpPr>
          <p:nvPr>
            <p:ph type="dt" sz="half" idx="10"/>
          </p:nvPr>
        </p:nvSpPr>
        <p:spPr/>
        <p:txBody>
          <a:bodyPr/>
          <a:lstStyle/>
          <a:p>
            <a:fld id="{AF41656A-4DC1-4853-90DE-A1B4AB0E0EA6}" type="datetime3">
              <a:rPr lang="de-DE" smtClean="0"/>
              <a:t>30/08/18</a:t>
            </a:fld>
            <a:endParaRPr lang="de-DE"/>
          </a:p>
        </p:txBody>
      </p:sp>
      <p:sp>
        <p:nvSpPr>
          <p:cNvPr id="4" name="Fußzeilenplatzhalter 3"/>
          <p:cNvSpPr>
            <a:spLocks noGrp="1"/>
          </p:cNvSpPr>
          <p:nvPr>
            <p:ph type="ftr" sz="quarter" idx="11"/>
          </p:nvPr>
        </p:nvSpPr>
        <p:spPr/>
        <p:txBody>
          <a:bodyPr/>
          <a:lstStyle/>
          <a:p>
            <a:r>
              <a:rPr lang="de-DE" smtClean="0"/>
              <a:t>| Angela Stöckert | Arvato Systems | Berufsakademie Sachsen </a:t>
            </a:r>
            <a:endParaRPr lang="de-DE"/>
          </a:p>
        </p:txBody>
      </p:sp>
      <p:grpSp>
        <p:nvGrpSpPr>
          <p:cNvPr id="5" name="Infofeld"/>
          <p:cNvGrpSpPr/>
          <p:nvPr/>
        </p:nvGrpSpPr>
        <p:grpSpPr>
          <a:xfrm>
            <a:off x="635000" y="-245232"/>
            <a:ext cx="5245211" cy="324000"/>
            <a:chOff x="635000" y="236033"/>
            <a:chExt cx="5245211" cy="324000"/>
          </a:xfrm>
        </p:grpSpPr>
        <p:sp>
          <p:nvSpPr>
            <p:cNvPr id="6" name="Textfeld 5"/>
            <p:cNvSpPr txBox="1"/>
            <p:nvPr/>
          </p:nvSpPr>
          <p:spPr>
            <a:xfrm>
              <a:off x="635000" y="236033"/>
              <a:ext cx="288000" cy="324000"/>
            </a:xfrm>
            <a:prstGeom prst="rect">
              <a:avLst/>
            </a:prstGeom>
            <a:solidFill>
              <a:srgbClr val="FF0000"/>
            </a:solidFill>
            <a:ln w="3175">
              <a:noFill/>
            </a:ln>
          </p:spPr>
          <p:txBody>
            <a:bodyPr wrap="none" lIns="72000" tIns="0" rIns="72000" bIns="36000" rtlCol="0">
              <a:noAutofit/>
            </a:bodyPr>
            <a:lstStyle/>
            <a:p>
              <a:pPr algn="ctr">
                <a:buClr>
                  <a:schemeClr val="accent1"/>
                </a:buClr>
                <a:buSzPct val="85000"/>
              </a:pPr>
              <a:r>
                <a:rPr lang="en-US" sz="2000" b="1" dirty="0" smtClean="0">
                  <a:solidFill>
                    <a:schemeClr val="bg1"/>
                  </a:solidFill>
                </a:rPr>
                <a:t>i</a:t>
              </a:r>
            </a:p>
          </p:txBody>
        </p:sp>
        <p:sp>
          <p:nvSpPr>
            <p:cNvPr id="7" name="Textfeld 6"/>
            <p:cNvSpPr txBox="1"/>
            <p:nvPr/>
          </p:nvSpPr>
          <p:spPr>
            <a:xfrm>
              <a:off x="1008000" y="324000"/>
              <a:ext cx="4872211" cy="153888"/>
            </a:xfrm>
            <a:prstGeom prst="rect">
              <a:avLst/>
            </a:prstGeom>
            <a:noFill/>
            <a:ln w="3175">
              <a:noFill/>
            </a:ln>
          </p:spPr>
          <p:txBody>
            <a:bodyPr wrap="square" lIns="0" tIns="0" rIns="0" bIns="0" rtlCol="0">
              <a:spAutoFit/>
            </a:bodyPr>
            <a:lstStyle>
              <a:defPPr>
                <a:defRPr lang="en-US"/>
              </a:defPPr>
              <a:lvl1pPr>
                <a:buClr>
                  <a:schemeClr val="accent1"/>
                </a:buClr>
                <a:buSzPct val="85000"/>
                <a:defRPr sz="1000">
                  <a:solidFill>
                    <a:srgbClr val="FF0000"/>
                  </a:solidFill>
                </a:defRPr>
              </a:lvl1pPr>
            </a:lstStyle>
            <a:p>
              <a:r>
                <a:rPr lang="de-DE" dirty="0"/>
                <a:t>Löschen Sie diese Folie! Nur für interne Zwecke.</a:t>
              </a:r>
            </a:p>
          </p:txBody>
        </p:sp>
      </p:grpSp>
      <p:sp>
        <p:nvSpPr>
          <p:cNvPr id="8" name="Foliennummernplatzhalter 7"/>
          <p:cNvSpPr>
            <a:spLocks noGrp="1"/>
          </p:cNvSpPr>
          <p:nvPr>
            <p:ph type="sldNum" sz="quarter" idx="12"/>
          </p:nvPr>
        </p:nvSpPr>
        <p:spPr/>
        <p:txBody>
          <a:bodyPr/>
          <a:lstStyle/>
          <a:p>
            <a:fld id="{A5FE0BE9-2605-47C0-8F30-F383CC1BC3CC}" type="slidenum">
              <a:rPr lang="de-DE" smtClean="0"/>
              <a:t>42</a:t>
            </a:fld>
            <a:endParaRPr lang="de-DE"/>
          </a:p>
        </p:txBody>
      </p:sp>
    </p:spTree>
    <p:extLst>
      <p:ext uri="{BB962C8B-B14F-4D97-AF65-F5344CB8AC3E}">
        <p14:creationId xmlns:p14="http://schemas.microsoft.com/office/powerpoint/2010/main" val="1488343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6FD7930-ABE9-47F0-8E66-A3E2A3701C89}" type="datetime3">
              <a:rPr lang="de-DE" smtClean="0"/>
              <a:t>30/08/18</a:t>
            </a:fld>
            <a:endParaRPr lang="de-DE" dirty="0"/>
          </a:p>
        </p:txBody>
      </p:sp>
      <p:sp>
        <p:nvSpPr>
          <p:cNvPr id="3" name="Fußzeilenplatzhalter 2"/>
          <p:cNvSpPr>
            <a:spLocks noGrp="1"/>
          </p:cNvSpPr>
          <p:nvPr>
            <p:ph type="ftr" sz="quarter" idx="11"/>
          </p:nvPr>
        </p:nvSpPr>
        <p:spPr/>
        <p:txBody>
          <a:bodyPr/>
          <a:lstStyle/>
          <a:p>
            <a:r>
              <a:rPr lang="de-DE" smtClean="0"/>
              <a:t>| Angela Stöckert | Arvato Systems | Berufsakademie Sachsen </a:t>
            </a:r>
            <a:endParaRPr lang="de-DE"/>
          </a:p>
        </p:txBody>
      </p:sp>
      <p:sp>
        <p:nvSpPr>
          <p:cNvPr id="5" name="Titel 4"/>
          <p:cNvSpPr>
            <a:spLocks noGrp="1"/>
          </p:cNvSpPr>
          <p:nvPr>
            <p:ph type="title"/>
          </p:nvPr>
        </p:nvSpPr>
        <p:spPr>
          <a:xfrm>
            <a:off x="630001" y="351299"/>
            <a:ext cx="9780091" cy="443198"/>
          </a:xfrm>
        </p:spPr>
        <p:txBody>
          <a:bodyPr/>
          <a:lstStyle/>
          <a:p>
            <a:r>
              <a:rPr lang="de-DE" dirty="0"/>
              <a:t>Tipps &amp; Tricks zu den PowerPoint-Vorlagen</a:t>
            </a:r>
          </a:p>
        </p:txBody>
      </p:sp>
      <p:sp>
        <p:nvSpPr>
          <p:cNvPr id="6" name="Textplatzhalter 6"/>
          <p:cNvSpPr>
            <a:spLocks noGrp="1"/>
          </p:cNvSpPr>
          <p:nvPr>
            <p:ph type="body" sz="quarter" idx="13"/>
          </p:nvPr>
        </p:nvSpPr>
        <p:spPr/>
        <p:txBody>
          <a:bodyPr/>
          <a:lstStyle/>
          <a:p>
            <a:r>
              <a:rPr lang="de-DE" dirty="0" smtClean="0"/>
              <a:t>Nützliche Tipps und Tricks zur Umsetzung des Arvato Systems-Folienmasters haben wir für Sie in drei kurzen Video-Tutorials im </a:t>
            </a:r>
            <a:r>
              <a:rPr lang="de-DE" dirty="0" smtClean="0">
                <a:hlinkClick r:id="rId2"/>
              </a:rPr>
              <a:t>Insight</a:t>
            </a:r>
            <a:r>
              <a:rPr lang="de-DE" dirty="0" smtClean="0"/>
              <a:t> für Sie zusammengefasst:</a:t>
            </a:r>
          </a:p>
          <a:p>
            <a:pPr lvl="2"/>
            <a:r>
              <a:rPr lang="de-DE" dirty="0" smtClean="0"/>
              <a:t>Tutorial 1: Aufbau und Bearbeitung des PowerPoint-Masters</a:t>
            </a:r>
          </a:p>
          <a:p>
            <a:pPr lvl="2"/>
            <a:r>
              <a:rPr lang="de-DE" dirty="0" smtClean="0"/>
              <a:t>Tutorial 2: Das Zusammenführen von Präsentationen mit unterschiedlichen Formaten</a:t>
            </a:r>
          </a:p>
          <a:p>
            <a:pPr lvl="2"/>
            <a:r>
              <a:rPr lang="de-DE" dirty="0" smtClean="0"/>
              <a:t>Tutorial 3: Den Folienmaster im PowerPoint hinterlegen</a:t>
            </a:r>
            <a:endParaRPr lang="de-DE" dirty="0"/>
          </a:p>
        </p:txBody>
      </p:sp>
      <p:grpSp>
        <p:nvGrpSpPr>
          <p:cNvPr id="7" name="Infofeld"/>
          <p:cNvGrpSpPr/>
          <p:nvPr/>
        </p:nvGrpSpPr>
        <p:grpSpPr>
          <a:xfrm>
            <a:off x="635000" y="-245232"/>
            <a:ext cx="5245211" cy="324000"/>
            <a:chOff x="635000" y="236033"/>
            <a:chExt cx="5245211" cy="324000"/>
          </a:xfrm>
        </p:grpSpPr>
        <p:sp>
          <p:nvSpPr>
            <p:cNvPr id="8" name="Textfeld 7"/>
            <p:cNvSpPr txBox="1"/>
            <p:nvPr/>
          </p:nvSpPr>
          <p:spPr>
            <a:xfrm>
              <a:off x="635000" y="236033"/>
              <a:ext cx="288000" cy="324000"/>
            </a:xfrm>
            <a:prstGeom prst="rect">
              <a:avLst/>
            </a:prstGeom>
            <a:solidFill>
              <a:srgbClr val="FF0000"/>
            </a:solidFill>
            <a:ln w="3175">
              <a:noFill/>
            </a:ln>
          </p:spPr>
          <p:txBody>
            <a:bodyPr wrap="none" lIns="72000" tIns="0" rIns="72000" bIns="36000" rtlCol="0">
              <a:noAutofit/>
            </a:bodyPr>
            <a:lstStyle/>
            <a:p>
              <a:pPr algn="ctr">
                <a:buClr>
                  <a:schemeClr val="accent1"/>
                </a:buClr>
                <a:buSzPct val="85000"/>
              </a:pPr>
              <a:r>
                <a:rPr lang="en-US" sz="2000" b="1" dirty="0" smtClean="0">
                  <a:solidFill>
                    <a:schemeClr val="bg1"/>
                  </a:solidFill>
                </a:rPr>
                <a:t>i</a:t>
              </a:r>
            </a:p>
          </p:txBody>
        </p:sp>
        <p:sp>
          <p:nvSpPr>
            <p:cNvPr id="9" name="Textfeld 8"/>
            <p:cNvSpPr txBox="1"/>
            <p:nvPr/>
          </p:nvSpPr>
          <p:spPr>
            <a:xfrm>
              <a:off x="1008000" y="324000"/>
              <a:ext cx="4872211" cy="153888"/>
            </a:xfrm>
            <a:prstGeom prst="rect">
              <a:avLst/>
            </a:prstGeom>
            <a:noFill/>
            <a:ln w="3175">
              <a:noFill/>
            </a:ln>
          </p:spPr>
          <p:txBody>
            <a:bodyPr wrap="square" lIns="0" tIns="0" rIns="0" bIns="0" rtlCol="0">
              <a:spAutoFit/>
            </a:bodyPr>
            <a:lstStyle>
              <a:defPPr>
                <a:defRPr lang="en-US"/>
              </a:defPPr>
              <a:lvl1pPr>
                <a:buClr>
                  <a:schemeClr val="accent1"/>
                </a:buClr>
                <a:buSzPct val="85000"/>
                <a:defRPr sz="1000">
                  <a:solidFill>
                    <a:srgbClr val="FF0000"/>
                  </a:solidFill>
                </a:defRPr>
              </a:lvl1pPr>
            </a:lstStyle>
            <a:p>
              <a:r>
                <a:rPr lang="de-DE" dirty="0"/>
                <a:t>Löschen Sie diese Folie! Nur für interne Zwecke.</a:t>
              </a:r>
            </a:p>
          </p:txBody>
        </p:sp>
      </p:grpSp>
      <p:sp>
        <p:nvSpPr>
          <p:cNvPr id="4" name="Foliennummernplatzhalter 3"/>
          <p:cNvSpPr>
            <a:spLocks noGrp="1"/>
          </p:cNvSpPr>
          <p:nvPr>
            <p:ph type="sldNum" sz="quarter" idx="12"/>
          </p:nvPr>
        </p:nvSpPr>
        <p:spPr/>
        <p:txBody>
          <a:bodyPr/>
          <a:lstStyle/>
          <a:p>
            <a:fld id="{A5FE0BE9-2605-47C0-8F30-F383CC1BC3CC}" type="slidenum">
              <a:rPr lang="de-DE" smtClean="0"/>
              <a:t>43</a:t>
            </a:fld>
            <a:endParaRPr lang="de-DE"/>
          </a:p>
        </p:txBody>
      </p:sp>
    </p:spTree>
    <p:extLst>
      <p:ext uri="{BB962C8B-B14F-4D97-AF65-F5344CB8AC3E}">
        <p14:creationId xmlns:p14="http://schemas.microsoft.com/office/powerpoint/2010/main" val="2267610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umsplatzhalter 1"/>
          <p:cNvSpPr>
            <a:spLocks noGrp="1"/>
          </p:cNvSpPr>
          <p:nvPr>
            <p:ph type="dt" sz="half" idx="10"/>
          </p:nvPr>
        </p:nvSpPr>
        <p:spPr/>
        <p:txBody>
          <a:bodyPr/>
          <a:lstStyle/>
          <a:p>
            <a:fld id="{793775CB-1187-45A0-907A-08C564CF624C}" type="datetime3">
              <a:rPr lang="de-DE" smtClean="0"/>
              <a:t>30/08/18</a:t>
            </a:fld>
            <a:endParaRPr lang="de-DE" dirty="0"/>
          </a:p>
        </p:txBody>
      </p:sp>
      <p:sp>
        <p:nvSpPr>
          <p:cNvPr id="9" name="Fußzeilenplatzhalter 2"/>
          <p:cNvSpPr>
            <a:spLocks noGrp="1"/>
          </p:cNvSpPr>
          <p:nvPr>
            <p:ph type="ftr" sz="quarter" idx="11"/>
          </p:nvPr>
        </p:nvSpPr>
        <p:spPr/>
        <p:txBody>
          <a:bodyPr/>
          <a:lstStyle/>
          <a:p>
            <a:r>
              <a:rPr lang="en-US" smtClean="0"/>
              <a:t>| Angela Stöckert | Arvato Systems | Berufsakademie Sachsen </a:t>
            </a:r>
            <a:endParaRPr lang="de-DE" dirty="0"/>
          </a:p>
        </p:txBody>
      </p:sp>
      <p:sp>
        <p:nvSpPr>
          <p:cNvPr id="8" name="Title 7"/>
          <p:cNvSpPr>
            <a:spLocks noGrp="1"/>
          </p:cNvSpPr>
          <p:nvPr>
            <p:ph type="title"/>
          </p:nvPr>
        </p:nvSpPr>
        <p:spPr/>
        <p:txBody>
          <a:bodyPr/>
          <a:lstStyle/>
          <a:p>
            <a:r>
              <a:rPr lang="de-DE" smtClean="0"/>
              <a:t>Ihr Kontakt</a:t>
            </a:r>
            <a:endParaRPr lang="de-DE" dirty="0"/>
          </a:p>
        </p:txBody>
      </p:sp>
      <p:sp>
        <p:nvSpPr>
          <p:cNvPr id="11" name="Textplatzhalter 184"/>
          <p:cNvSpPr txBox="1">
            <a:spLocks/>
          </p:cNvSpPr>
          <p:nvPr/>
        </p:nvSpPr>
        <p:spPr>
          <a:xfrm>
            <a:off x="630000" y="1257300"/>
            <a:ext cx="4245021" cy="3924300"/>
          </a:xfrm>
          <a:prstGeom prst="rect">
            <a:avLst/>
          </a:prstGeom>
          <a:solidFill>
            <a:srgbClr val="FFFFFF"/>
          </a:solidFill>
          <a:ln>
            <a:noFill/>
          </a:ln>
          <a:effectLst>
            <a:outerShdw blurRad="50800" dist="38100" dir="2700000" algn="tl" rotWithShape="0">
              <a:prstClr val="black">
                <a:alpha val="40000"/>
              </a:prstClr>
            </a:outerShdw>
          </a:effectLst>
        </p:spPr>
        <p:txBody>
          <a:bodyPr>
            <a:noAutofit/>
          </a:bodyPr>
          <a:lstStyle>
            <a:lvl1pPr marL="182563" indent="-182563" algn="l" defTabSz="914400" rtl="0" eaLnBrk="1" latinLnBrk="0" hangingPunct="1">
              <a:spcBef>
                <a:spcPct val="20000"/>
              </a:spcBef>
              <a:buClr>
                <a:schemeClr val="accent2"/>
              </a:buClr>
              <a:buFont typeface="Wingdings" pitchFamily="2" charset="2"/>
              <a:buChar char="§"/>
              <a:defRPr sz="1400" kern="1200">
                <a:solidFill>
                  <a:schemeClr val="tx1"/>
                </a:solidFill>
                <a:latin typeface="+mn-lt"/>
                <a:ea typeface="+mn-ea"/>
                <a:cs typeface="+mn-cs"/>
              </a:defRPr>
            </a:lvl1pPr>
            <a:lvl2pPr marL="358775" indent="-176213"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e-DE" sz="2117" dirty="0" smtClean="0">
                <a:solidFill>
                  <a:srgbClr val="0068A9"/>
                </a:solidFill>
              </a:rPr>
              <a:t>Arvato Systems</a:t>
            </a:r>
            <a:endParaRPr lang="de-DE" sz="2117" dirty="0">
              <a:solidFill>
                <a:srgbClr val="0068A9"/>
              </a:solidFill>
            </a:endParaRPr>
          </a:p>
          <a:p>
            <a:pPr marL="0" indent="0">
              <a:buNone/>
            </a:pPr>
            <a:r>
              <a:rPr lang="de-DE" sz="2117" dirty="0"/>
              <a:t>Name Vorname</a:t>
            </a:r>
          </a:p>
          <a:p>
            <a:pPr marL="0" indent="0">
              <a:buNone/>
            </a:pPr>
            <a:r>
              <a:rPr lang="de-DE" sz="2117" dirty="0"/>
              <a:t>Funktion</a:t>
            </a:r>
          </a:p>
          <a:p>
            <a:pPr marL="0" indent="0">
              <a:buNone/>
            </a:pPr>
            <a:r>
              <a:rPr lang="de-DE" sz="2117" dirty="0"/>
              <a:t>An der Autobahn 200</a:t>
            </a:r>
          </a:p>
          <a:p>
            <a:pPr marL="0" indent="0">
              <a:buNone/>
            </a:pPr>
            <a:r>
              <a:rPr lang="de-DE" sz="2117" dirty="0"/>
              <a:t>33333 Gütersloh</a:t>
            </a:r>
          </a:p>
          <a:p>
            <a:pPr marL="0" indent="0">
              <a:buNone/>
            </a:pPr>
            <a:r>
              <a:rPr lang="de-DE" sz="2117" dirty="0"/>
              <a:t>vorname.name@bertelsmann.de</a:t>
            </a:r>
          </a:p>
          <a:p>
            <a:pPr marL="0" indent="0">
              <a:buNone/>
            </a:pPr>
            <a:r>
              <a:rPr lang="de-DE" sz="2117" dirty="0"/>
              <a:t>Phone: +49 5241 80 00 000</a:t>
            </a:r>
          </a:p>
          <a:p>
            <a:pPr marL="0" indent="0">
              <a:buNone/>
            </a:pPr>
            <a:r>
              <a:rPr lang="de-DE" sz="2117" dirty="0"/>
              <a:t>Fax: + 49 5241 80 00 000</a:t>
            </a:r>
          </a:p>
          <a:p>
            <a:pPr marL="0" indent="0">
              <a:buNone/>
            </a:pPr>
            <a:endParaRPr lang="de-DE" sz="2117" dirty="0"/>
          </a:p>
          <a:p>
            <a:pPr marL="0" indent="0">
              <a:buNone/>
            </a:pPr>
            <a:r>
              <a:rPr lang="de-DE" sz="2117" dirty="0" smtClean="0">
                <a:solidFill>
                  <a:schemeClr val="bg2"/>
                </a:solidFill>
                <a:hlinkClick r:id="rId3"/>
              </a:rPr>
              <a:t>IT.arvato.com</a:t>
            </a:r>
            <a:endParaRPr lang="de-DE" sz="2117" dirty="0">
              <a:solidFill>
                <a:schemeClr val="bg2"/>
              </a:solidFill>
            </a:endParaRPr>
          </a:p>
        </p:txBody>
      </p:sp>
      <p:sp>
        <p:nvSpPr>
          <p:cNvPr id="2" name="Foliennummernplatzhalter 1"/>
          <p:cNvSpPr>
            <a:spLocks noGrp="1"/>
          </p:cNvSpPr>
          <p:nvPr>
            <p:ph type="sldNum" sz="quarter" idx="12"/>
          </p:nvPr>
        </p:nvSpPr>
        <p:spPr/>
        <p:txBody>
          <a:bodyPr/>
          <a:lstStyle/>
          <a:p>
            <a:fld id="{A5FE0BE9-2605-47C0-8F30-F383CC1BC3CC}" type="slidenum">
              <a:rPr lang="de-DE" smtClean="0"/>
              <a:t>44</a:t>
            </a:fld>
            <a:endParaRPr lang="de-DE"/>
          </a:p>
        </p:txBody>
      </p:sp>
    </p:spTree>
    <p:extLst>
      <p:ext uri="{BB962C8B-B14F-4D97-AF65-F5344CB8AC3E}">
        <p14:creationId xmlns:p14="http://schemas.microsoft.com/office/powerpoint/2010/main" val="62502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37158" y="3423668"/>
            <a:ext cx="10919504" cy="773295"/>
          </a:xfrm>
        </p:spPr>
        <p:txBody>
          <a:bodyPr/>
          <a:lstStyle/>
          <a:p>
            <a:r>
              <a:rPr lang="de-DE" dirty="0" smtClean="0"/>
              <a:t>Vielen Dank für Ihre Aufmerksamkeit!</a:t>
            </a:r>
            <a:endParaRPr lang="de-DE" dirty="0"/>
          </a:p>
        </p:txBody>
      </p:sp>
      <p:sp>
        <p:nvSpPr>
          <p:cNvPr id="3" name="Datumsplatzhalter 2"/>
          <p:cNvSpPr>
            <a:spLocks noGrp="1"/>
          </p:cNvSpPr>
          <p:nvPr>
            <p:ph type="dt" sz="half" idx="10"/>
          </p:nvPr>
        </p:nvSpPr>
        <p:spPr/>
        <p:txBody>
          <a:bodyPr/>
          <a:lstStyle/>
          <a:p>
            <a:fld id="{903B67E5-ED0E-4487-97CF-4C74D08892BC}" type="datetime3">
              <a:rPr lang="de-DE" smtClean="0"/>
              <a:t>30/08/18</a:t>
            </a:fld>
            <a:endParaRPr lang="en-US" dirty="0"/>
          </a:p>
        </p:txBody>
      </p:sp>
      <p:sp>
        <p:nvSpPr>
          <p:cNvPr id="4" name="Fußzeilenplatzhalter 3"/>
          <p:cNvSpPr>
            <a:spLocks noGrp="1"/>
          </p:cNvSpPr>
          <p:nvPr>
            <p:ph type="ftr" sz="quarter" idx="11"/>
          </p:nvPr>
        </p:nvSpPr>
        <p:spPr/>
        <p:txBody>
          <a:bodyPr/>
          <a:lstStyle/>
          <a:p>
            <a:r>
              <a:rPr lang="en-US" smtClean="0"/>
              <a:t>| Angela Stöckert | Arvato Systems | Berufsakademie Sachsen </a:t>
            </a:r>
            <a:endParaRPr lang="en-US" dirty="0"/>
          </a:p>
        </p:txBody>
      </p:sp>
      <p:sp>
        <p:nvSpPr>
          <p:cNvPr id="5" name="Foliennummernplatzhalter 4"/>
          <p:cNvSpPr>
            <a:spLocks noGrp="1"/>
          </p:cNvSpPr>
          <p:nvPr>
            <p:ph type="sldNum" sz="quarter" idx="12"/>
          </p:nvPr>
        </p:nvSpPr>
        <p:spPr/>
        <p:txBody>
          <a:bodyPr/>
          <a:lstStyle/>
          <a:p>
            <a:fld id="{A5FE0BE9-2605-47C0-8F30-F383CC1BC3CC}" type="slidenum">
              <a:rPr lang="de-DE" smtClean="0"/>
              <a:t>45</a:t>
            </a:fld>
            <a:endParaRPr lang="de-DE"/>
          </a:p>
        </p:txBody>
      </p:sp>
    </p:spTree>
    <p:extLst>
      <p:ext uri="{BB962C8B-B14F-4D97-AF65-F5344CB8AC3E}">
        <p14:creationId xmlns:p14="http://schemas.microsoft.com/office/powerpoint/2010/main" val="4459066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37158" y="3423668"/>
            <a:ext cx="10919504" cy="773295"/>
          </a:xfrm>
        </p:spPr>
        <p:txBody>
          <a:bodyPr/>
          <a:lstStyle/>
          <a:p>
            <a:r>
              <a:rPr lang="de-DE" dirty="0" smtClean="0"/>
              <a:t>Vielen Dank für Ihre Aufmerksamkeit!</a:t>
            </a:r>
            <a:endParaRPr lang="de-DE" dirty="0"/>
          </a:p>
        </p:txBody>
      </p:sp>
      <p:sp>
        <p:nvSpPr>
          <p:cNvPr id="3" name="Datumsplatzhalter 2"/>
          <p:cNvSpPr>
            <a:spLocks noGrp="1"/>
          </p:cNvSpPr>
          <p:nvPr>
            <p:ph type="dt" sz="half" idx="10"/>
          </p:nvPr>
        </p:nvSpPr>
        <p:spPr/>
        <p:txBody>
          <a:bodyPr/>
          <a:lstStyle/>
          <a:p>
            <a:fld id="{8868E3F7-92C7-4495-B14E-70B85E05DD63}" type="datetime3">
              <a:rPr lang="de-DE" smtClean="0"/>
              <a:t>30/08/18</a:t>
            </a:fld>
            <a:endParaRPr lang="en-US" dirty="0"/>
          </a:p>
        </p:txBody>
      </p:sp>
      <p:sp>
        <p:nvSpPr>
          <p:cNvPr id="4" name="Fußzeilenplatzhalter 3"/>
          <p:cNvSpPr>
            <a:spLocks noGrp="1"/>
          </p:cNvSpPr>
          <p:nvPr>
            <p:ph type="ftr" sz="quarter" idx="11"/>
          </p:nvPr>
        </p:nvSpPr>
        <p:spPr/>
        <p:txBody>
          <a:bodyPr/>
          <a:lstStyle/>
          <a:p>
            <a:r>
              <a:rPr lang="en-US" smtClean="0"/>
              <a:t>| Angela Stöckert | Arvato Systems | Berufsakademie Sachsen </a:t>
            </a:r>
            <a:endParaRPr lang="en-US" dirty="0"/>
          </a:p>
        </p:txBody>
      </p:sp>
      <p:sp>
        <p:nvSpPr>
          <p:cNvPr id="6" name="Textplatzhalter 5"/>
          <p:cNvSpPr txBox="1">
            <a:spLocks/>
          </p:cNvSpPr>
          <p:nvPr/>
        </p:nvSpPr>
        <p:spPr>
          <a:xfrm>
            <a:off x="634999" y="5945188"/>
            <a:ext cx="10918825" cy="184666"/>
          </a:xfrm>
          <a:prstGeom prst="rect">
            <a:avLst/>
          </a:prstGeom>
        </p:spPr>
        <p:txBody>
          <a:bodyPr/>
          <a:lstStyle>
            <a:lvl1pPr marL="0" indent="0" algn="l" defTabSz="806501" rtl="0" eaLnBrk="1" latinLnBrk="0" hangingPunct="1">
              <a:spcBef>
                <a:spcPct val="20000"/>
              </a:spcBef>
              <a:buClr>
                <a:schemeClr val="accent1"/>
              </a:buClr>
              <a:buSzPct val="85000"/>
              <a:buFont typeface="Wingdings 3" panose="05040102010807070707" pitchFamily="18" charset="2"/>
              <a:buNone/>
              <a:tabLst/>
              <a:defRPr lang="de-DE" sz="2000" kern="1200" cap="none" baseline="0" dirty="0" smtClean="0">
                <a:solidFill>
                  <a:schemeClr val="tx1"/>
                </a:solidFill>
                <a:latin typeface="+mn-lt"/>
                <a:ea typeface="+mn-ea"/>
                <a:cs typeface="+mn-cs"/>
              </a:defRPr>
            </a:lvl1pPr>
            <a:lvl2pPr marL="0" indent="0" algn="l" defTabSz="806501" rtl="0" eaLnBrk="1" latinLnBrk="0" hangingPunct="1">
              <a:spcBef>
                <a:spcPct val="20000"/>
              </a:spcBef>
              <a:buClr>
                <a:schemeClr val="accent1"/>
              </a:buClr>
              <a:buSzPct val="85000"/>
              <a:buFont typeface="Symbol" panose="05050102010706020507" pitchFamily="18" charset="2"/>
              <a:buNone/>
              <a:defRPr lang="de-DE" sz="2000" b="0" kern="1200" cap="all" baseline="0" dirty="0" smtClean="0">
                <a:solidFill>
                  <a:schemeClr val="accent1"/>
                </a:solidFill>
                <a:latin typeface="+mn-lt"/>
                <a:ea typeface="+mn-ea"/>
                <a:cs typeface="+mn-cs"/>
              </a:defRPr>
            </a:lvl2pPr>
            <a:lvl3pPr marL="355600" indent="-355600" algn="l" defTabSz="806501" rtl="0" eaLnBrk="1" latinLnBrk="0" hangingPunct="1">
              <a:spcBef>
                <a:spcPct val="20000"/>
              </a:spcBef>
              <a:buClr>
                <a:schemeClr val="accent1"/>
              </a:buClr>
              <a:buSzPct val="85000"/>
              <a:buFont typeface="Wingdings 3" panose="05040102010807070707" pitchFamily="18" charset="2"/>
              <a:buChar char="Ò"/>
              <a:defRPr lang="de-DE" sz="2000" kern="1200" dirty="0" smtClean="0">
                <a:solidFill>
                  <a:schemeClr val="tx1"/>
                </a:solidFill>
                <a:latin typeface="+mn-lt"/>
                <a:ea typeface="+mn-ea"/>
                <a:cs typeface="+mn-cs"/>
              </a:defRPr>
            </a:lvl3pPr>
            <a:lvl4pPr marL="538163" indent="-182563" algn="l" defTabSz="806501" rtl="0" eaLnBrk="1" latinLnBrk="0" hangingPunct="1">
              <a:spcBef>
                <a:spcPct val="20000"/>
              </a:spcBef>
              <a:buClr>
                <a:schemeClr val="accent1"/>
              </a:buClr>
              <a:buSzPct val="85000"/>
              <a:buFont typeface="Symbol" panose="05050102010706020507" pitchFamily="18" charset="2"/>
              <a:buChar char="-"/>
              <a:defRPr sz="1800" kern="1200">
                <a:solidFill>
                  <a:schemeClr val="tx1"/>
                </a:solidFill>
                <a:latin typeface="+mn-lt"/>
                <a:ea typeface="+mn-ea"/>
                <a:cs typeface="+mn-cs"/>
              </a:defRPr>
            </a:lvl4pPr>
            <a:lvl5pPr marL="720725" indent="-182563" algn="l" defTabSz="806501" rtl="0" eaLnBrk="1" latinLnBrk="0" hangingPunct="1">
              <a:spcBef>
                <a:spcPct val="20000"/>
              </a:spcBef>
              <a:buClr>
                <a:schemeClr val="accent1"/>
              </a:buClr>
              <a:buSzPct val="85000"/>
              <a:buFont typeface="Symbol" panose="05050102010706020507" pitchFamily="18" charset="2"/>
              <a:buChar char="-"/>
              <a:defRPr sz="1600" kern="1200" cap="none" baseline="0">
                <a:solidFill>
                  <a:schemeClr val="tx1"/>
                </a:solidFill>
                <a:latin typeface="+mn-lt"/>
                <a:ea typeface="+mn-ea"/>
                <a:cs typeface="+mn-cs"/>
              </a:defRPr>
            </a:lvl5pPr>
            <a:lvl6pPr marL="896938" indent="-177800" algn="l" defTabSz="806501" rtl="0" eaLnBrk="1" latinLnBrk="0" hangingPunct="1">
              <a:spcBef>
                <a:spcPct val="20000"/>
              </a:spcBef>
              <a:buClr>
                <a:schemeClr val="accent1"/>
              </a:buClr>
              <a:buSzPct val="85000"/>
              <a:buFont typeface="Symbol" panose="05050102010706020507" pitchFamily="18" charset="2"/>
              <a:buChar char="-"/>
              <a:defRPr sz="1600" kern="1200">
                <a:solidFill>
                  <a:schemeClr val="tx1"/>
                </a:solidFill>
                <a:latin typeface="+mn-lt"/>
                <a:ea typeface="+mn-ea"/>
                <a:cs typeface="+mn-cs"/>
              </a:defRPr>
            </a:lvl6pPr>
            <a:lvl7pPr marL="1074738" indent="-177800" algn="l" defTabSz="806501" rtl="0" eaLnBrk="1" latinLnBrk="0" hangingPunct="1">
              <a:spcBef>
                <a:spcPct val="20000"/>
              </a:spcBef>
              <a:buClr>
                <a:schemeClr val="accent1"/>
              </a:buClr>
              <a:buSzPct val="85000"/>
              <a:buFont typeface="Symbol" panose="05050102010706020507" pitchFamily="18" charset="2"/>
              <a:buChar char="-"/>
              <a:defRPr sz="1600" kern="1200">
                <a:solidFill>
                  <a:schemeClr val="tx1"/>
                </a:solidFill>
                <a:latin typeface="+mn-lt"/>
                <a:ea typeface="+mn-ea"/>
                <a:cs typeface="+mn-cs"/>
              </a:defRPr>
            </a:lvl7pPr>
            <a:lvl8pPr marL="3024378" indent="-201625" algn="l" defTabSz="806501"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27628" indent="-201625" algn="l" defTabSz="806501"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algn="ctr"/>
            <a:r>
              <a:rPr lang="en-US" sz="1200" dirty="0" err="1" smtClean="0">
                <a:solidFill>
                  <a:srgbClr val="0070C0"/>
                </a:solidFill>
              </a:rPr>
              <a:t>Kontakt</a:t>
            </a:r>
            <a:r>
              <a:rPr lang="en-US" sz="1200" dirty="0" smtClean="0">
                <a:solidFill>
                  <a:srgbClr val="0070C0"/>
                </a:solidFill>
              </a:rPr>
              <a:t>: </a:t>
            </a:r>
            <a:r>
              <a:rPr lang="en-US" sz="1200" dirty="0" err="1" smtClean="0">
                <a:solidFill>
                  <a:srgbClr val="0070C0"/>
                </a:solidFill>
              </a:rPr>
              <a:t>Vorname</a:t>
            </a:r>
            <a:r>
              <a:rPr lang="en-US" sz="1200" dirty="0" smtClean="0">
                <a:solidFill>
                  <a:srgbClr val="0070C0"/>
                </a:solidFill>
              </a:rPr>
              <a:t> </a:t>
            </a:r>
            <a:r>
              <a:rPr lang="en-US" sz="1200" dirty="0" err="1" smtClean="0">
                <a:solidFill>
                  <a:srgbClr val="0070C0"/>
                </a:solidFill>
              </a:rPr>
              <a:t>Nachname</a:t>
            </a:r>
            <a:r>
              <a:rPr lang="en-US" sz="1200" dirty="0" smtClean="0">
                <a:solidFill>
                  <a:srgbClr val="0070C0"/>
                </a:solidFill>
              </a:rPr>
              <a:t> | Arvato Systems | +49 1234 12345 | </a:t>
            </a:r>
            <a:r>
              <a:rPr lang="en-US" sz="1200" dirty="0" smtClean="0">
                <a:solidFill>
                  <a:srgbClr val="0070C0"/>
                </a:solidFill>
                <a:hlinkClick r:id="rId3"/>
              </a:rPr>
              <a:t>vorname.name@bertelsmann.de</a:t>
            </a:r>
            <a:endParaRPr lang="en-US" sz="1200" dirty="0" smtClean="0">
              <a:solidFill>
                <a:srgbClr val="0070C0"/>
              </a:solidFill>
            </a:endParaRPr>
          </a:p>
          <a:p>
            <a:pPr algn="ctr"/>
            <a:r>
              <a:rPr lang="en-US" sz="1200" dirty="0" smtClean="0">
                <a:solidFill>
                  <a:srgbClr val="0070C0"/>
                </a:solidFill>
                <a:hlinkClick r:id="rId4"/>
              </a:rPr>
              <a:t>IT.arvato.com</a:t>
            </a:r>
            <a:r>
              <a:rPr lang="en-US" sz="1200" dirty="0" smtClean="0">
                <a:solidFill>
                  <a:srgbClr val="0070C0"/>
                </a:solidFill>
              </a:rPr>
              <a:t>  </a:t>
            </a:r>
            <a:endParaRPr lang="en-US" sz="1200" dirty="0">
              <a:solidFill>
                <a:srgbClr val="0070C0"/>
              </a:solidFill>
            </a:endParaRPr>
          </a:p>
        </p:txBody>
      </p:sp>
      <p:sp>
        <p:nvSpPr>
          <p:cNvPr id="5" name="Foliennummernplatzhalter 4"/>
          <p:cNvSpPr>
            <a:spLocks noGrp="1"/>
          </p:cNvSpPr>
          <p:nvPr>
            <p:ph type="sldNum" sz="quarter" idx="12"/>
          </p:nvPr>
        </p:nvSpPr>
        <p:spPr/>
        <p:txBody>
          <a:bodyPr/>
          <a:lstStyle/>
          <a:p>
            <a:fld id="{A5FE0BE9-2605-47C0-8F30-F383CC1BC3CC}" type="slidenum">
              <a:rPr lang="de-DE" smtClean="0"/>
              <a:t>46</a:t>
            </a:fld>
            <a:endParaRPr lang="de-DE"/>
          </a:p>
        </p:txBody>
      </p:sp>
    </p:spTree>
    <p:extLst>
      <p:ext uri="{BB962C8B-B14F-4D97-AF65-F5344CB8AC3E}">
        <p14:creationId xmlns:p14="http://schemas.microsoft.com/office/powerpoint/2010/main" val="30775955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D13AEFE-1E69-430A-957F-A43C3D6503E0}" type="datetime3">
              <a:rPr lang="de-DE" smtClean="0"/>
              <a:t>30/08/18</a:t>
            </a:fld>
            <a:endParaRPr lang="de-DE"/>
          </a:p>
        </p:txBody>
      </p:sp>
      <p:sp>
        <p:nvSpPr>
          <p:cNvPr id="4" name="Fußzeilenplatzhalter 3"/>
          <p:cNvSpPr>
            <a:spLocks noGrp="1"/>
          </p:cNvSpPr>
          <p:nvPr>
            <p:ph type="ftr" sz="quarter" idx="11"/>
          </p:nvPr>
        </p:nvSpPr>
        <p:spPr/>
        <p:txBody>
          <a:bodyPr/>
          <a:lstStyle/>
          <a:p>
            <a:r>
              <a:rPr lang="de-DE" smtClean="0"/>
              <a:t>| Angela Stöckert | Arvato Systems | Berufsakademie Sachsen </a:t>
            </a:r>
            <a:endParaRPr lang="de-DE"/>
          </a:p>
        </p:txBody>
      </p:sp>
      <p:pic>
        <p:nvPicPr>
          <p:cNvPr id="5" name="Grafik 4"/>
          <p:cNvPicPr>
            <a:picLocks/>
          </p:cNvPicPr>
          <p:nvPr/>
        </p:nvPicPr>
        <p:blipFill>
          <a:blip r:embed="rId2">
            <a:extLst>
              <a:ext uri="{28A0092B-C50C-407E-A947-70E740481C1C}">
                <a14:useLocalDpi xmlns:a14="http://schemas.microsoft.com/office/drawing/2010/main" val="0"/>
              </a:ext>
            </a:extLst>
          </a:blip>
          <a:stretch>
            <a:fillRect/>
          </a:stretch>
        </p:blipFill>
        <p:spPr>
          <a:xfrm>
            <a:off x="259200" y="1015200"/>
            <a:ext cx="11682000" cy="5580000"/>
          </a:xfrm>
          <a:prstGeom prst="rect">
            <a:avLst/>
          </a:prstGeom>
        </p:spPr>
      </p:pic>
      <p:sp>
        <p:nvSpPr>
          <p:cNvPr id="2" name="Foliennummernplatzhalter 1"/>
          <p:cNvSpPr>
            <a:spLocks noGrp="1"/>
          </p:cNvSpPr>
          <p:nvPr>
            <p:ph type="sldNum" sz="quarter" idx="12"/>
          </p:nvPr>
        </p:nvSpPr>
        <p:spPr/>
        <p:txBody>
          <a:bodyPr/>
          <a:lstStyle/>
          <a:p>
            <a:fld id="{A5FE0BE9-2605-47C0-8F30-F383CC1BC3CC}" type="slidenum">
              <a:rPr lang="de-DE" smtClean="0"/>
              <a:t>47</a:t>
            </a:fld>
            <a:endParaRPr lang="de-DE"/>
          </a:p>
        </p:txBody>
      </p:sp>
    </p:spTree>
    <p:extLst>
      <p:ext uri="{BB962C8B-B14F-4D97-AF65-F5344CB8AC3E}">
        <p14:creationId xmlns:p14="http://schemas.microsoft.com/office/powerpoint/2010/main" val="36571042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407B7037-C5B5-4157-9154-528A10D7C05A}" type="datetime3">
              <a:rPr lang="de-DE" smtClean="0"/>
              <a:t>30/08/18</a:t>
            </a:fld>
            <a:endParaRPr lang="de-DE"/>
          </a:p>
        </p:txBody>
      </p:sp>
      <p:sp>
        <p:nvSpPr>
          <p:cNvPr id="4" name="Fußzeilenplatzhalter 3"/>
          <p:cNvSpPr>
            <a:spLocks noGrp="1"/>
          </p:cNvSpPr>
          <p:nvPr>
            <p:ph type="ftr" sz="quarter" idx="11"/>
          </p:nvPr>
        </p:nvSpPr>
        <p:spPr/>
        <p:txBody>
          <a:bodyPr/>
          <a:lstStyle/>
          <a:p>
            <a:r>
              <a:rPr lang="de-DE" smtClean="0"/>
              <a:t>| Angela Stöckert | Arvato Systems | Berufsakademie Sachsen </a:t>
            </a:r>
            <a:endParaRPr lang="de-DE"/>
          </a:p>
        </p:txBody>
      </p:sp>
      <p:pic>
        <p:nvPicPr>
          <p:cNvPr id="6" name="Grafik 5"/>
          <p:cNvPicPr>
            <a:picLocks/>
          </p:cNvPicPr>
          <p:nvPr/>
        </p:nvPicPr>
        <p:blipFill>
          <a:blip r:embed="rId2">
            <a:extLst>
              <a:ext uri="{28A0092B-C50C-407E-A947-70E740481C1C}">
                <a14:useLocalDpi xmlns:a14="http://schemas.microsoft.com/office/drawing/2010/main" val="0"/>
              </a:ext>
            </a:extLst>
          </a:blip>
          <a:stretch>
            <a:fillRect/>
          </a:stretch>
        </p:blipFill>
        <p:spPr>
          <a:xfrm>
            <a:off x="259200" y="1015200"/>
            <a:ext cx="11682000" cy="5580000"/>
          </a:xfrm>
          <a:prstGeom prst="rect">
            <a:avLst/>
          </a:prstGeom>
        </p:spPr>
      </p:pic>
      <p:sp>
        <p:nvSpPr>
          <p:cNvPr id="2" name="Foliennummernplatzhalter 1"/>
          <p:cNvSpPr>
            <a:spLocks noGrp="1"/>
          </p:cNvSpPr>
          <p:nvPr>
            <p:ph type="sldNum" sz="quarter" idx="12"/>
          </p:nvPr>
        </p:nvSpPr>
        <p:spPr/>
        <p:txBody>
          <a:bodyPr/>
          <a:lstStyle/>
          <a:p>
            <a:fld id="{A5FE0BE9-2605-47C0-8F30-F383CC1BC3CC}" type="slidenum">
              <a:rPr lang="de-DE" smtClean="0"/>
              <a:t>48</a:t>
            </a:fld>
            <a:endParaRPr lang="de-DE"/>
          </a:p>
        </p:txBody>
      </p:sp>
    </p:spTree>
    <p:extLst>
      <p:ext uri="{BB962C8B-B14F-4D97-AF65-F5344CB8AC3E}">
        <p14:creationId xmlns:p14="http://schemas.microsoft.com/office/powerpoint/2010/main" val="37246524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4E815C8-2A01-459B-A32D-973C872D722B}" type="datetime3">
              <a:rPr lang="de-DE" smtClean="0"/>
              <a:t>30/08/18</a:t>
            </a:fld>
            <a:endParaRPr lang="de-DE"/>
          </a:p>
        </p:txBody>
      </p:sp>
      <p:sp>
        <p:nvSpPr>
          <p:cNvPr id="4" name="Fußzeilenplatzhalter 3"/>
          <p:cNvSpPr>
            <a:spLocks noGrp="1"/>
          </p:cNvSpPr>
          <p:nvPr>
            <p:ph type="ftr" sz="quarter" idx="11"/>
          </p:nvPr>
        </p:nvSpPr>
        <p:spPr/>
        <p:txBody>
          <a:bodyPr/>
          <a:lstStyle/>
          <a:p>
            <a:r>
              <a:rPr lang="de-DE" smtClean="0"/>
              <a:t>| Angela Stöckert | Arvato Systems | Berufsakademie Sachsen </a:t>
            </a:r>
            <a:endParaRPr lang="de-DE"/>
          </a:p>
        </p:txBody>
      </p:sp>
      <p:pic>
        <p:nvPicPr>
          <p:cNvPr id="5" name="Grafik 4"/>
          <p:cNvPicPr>
            <a:picLocks/>
          </p:cNvPicPr>
          <p:nvPr/>
        </p:nvPicPr>
        <p:blipFill>
          <a:blip r:embed="rId2" cstate="email">
            <a:extLst>
              <a:ext uri="{28A0092B-C50C-407E-A947-70E740481C1C}">
                <a14:useLocalDpi xmlns:a14="http://schemas.microsoft.com/office/drawing/2010/main" val="0"/>
              </a:ext>
            </a:extLst>
          </a:blip>
          <a:stretch>
            <a:fillRect/>
          </a:stretch>
        </p:blipFill>
        <p:spPr>
          <a:xfrm>
            <a:off x="259200" y="1015200"/>
            <a:ext cx="11682000" cy="5580000"/>
          </a:xfrm>
          <a:prstGeom prst="rect">
            <a:avLst/>
          </a:prstGeom>
        </p:spPr>
      </p:pic>
      <p:sp>
        <p:nvSpPr>
          <p:cNvPr id="2" name="Foliennummernplatzhalter 1"/>
          <p:cNvSpPr>
            <a:spLocks noGrp="1"/>
          </p:cNvSpPr>
          <p:nvPr>
            <p:ph type="sldNum" sz="quarter" idx="12"/>
          </p:nvPr>
        </p:nvSpPr>
        <p:spPr/>
        <p:txBody>
          <a:bodyPr/>
          <a:lstStyle/>
          <a:p>
            <a:fld id="{A5FE0BE9-2605-47C0-8F30-F383CC1BC3CC}" type="slidenum">
              <a:rPr lang="de-DE" smtClean="0"/>
              <a:t>49</a:t>
            </a:fld>
            <a:endParaRPr lang="de-DE"/>
          </a:p>
        </p:txBody>
      </p:sp>
    </p:spTree>
    <p:extLst>
      <p:ext uri="{BB962C8B-B14F-4D97-AF65-F5344CB8AC3E}">
        <p14:creationId xmlns:p14="http://schemas.microsoft.com/office/powerpoint/2010/main" val="2786353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4C7A438-9CB4-4DC2-8173-B4B175211570}" type="datetime3">
              <a:rPr lang="de-DE" smtClean="0"/>
              <a:t>30/08/18</a:t>
            </a:fld>
            <a:endParaRPr lang="de-DE" dirty="0"/>
          </a:p>
        </p:txBody>
      </p:sp>
      <p:sp>
        <p:nvSpPr>
          <p:cNvPr id="3" name="Fußzeilenplatzhalter 2"/>
          <p:cNvSpPr>
            <a:spLocks noGrp="1"/>
          </p:cNvSpPr>
          <p:nvPr>
            <p:ph type="ftr" sz="quarte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pPr/>
              <a:t>5</a:t>
            </a:fld>
            <a:endParaRPr lang="de-DE" dirty="0"/>
          </a:p>
        </p:txBody>
      </p:sp>
      <p:sp>
        <p:nvSpPr>
          <p:cNvPr id="17" name="Textplatzhalter 16"/>
          <p:cNvSpPr>
            <a:spLocks noGrp="1"/>
          </p:cNvSpPr>
          <p:nvPr>
            <p:ph type="body" sz="quarter" idx="13"/>
          </p:nvPr>
        </p:nvSpPr>
        <p:spPr>
          <a:xfrm>
            <a:off x="629999" y="1260000"/>
            <a:ext cx="10915199" cy="677108"/>
          </a:xfrm>
        </p:spPr>
        <p:txBody>
          <a:bodyPr/>
          <a:lstStyle/>
          <a:p>
            <a:r>
              <a:rPr lang="de-DE" dirty="0" smtClean="0"/>
              <a:t>App:</a:t>
            </a:r>
          </a:p>
          <a:p>
            <a:r>
              <a:rPr lang="de-DE" dirty="0" smtClean="0"/>
              <a:t>ECC:</a:t>
            </a:r>
          </a:p>
        </p:txBody>
      </p:sp>
      <p:sp>
        <p:nvSpPr>
          <p:cNvPr id="16" name="Titel 15"/>
          <p:cNvSpPr>
            <a:spLocks noGrp="1"/>
          </p:cNvSpPr>
          <p:nvPr>
            <p:ph type="title"/>
          </p:nvPr>
        </p:nvSpPr>
        <p:spPr>
          <a:xfrm>
            <a:off x="630001" y="351299"/>
            <a:ext cx="9780091" cy="443198"/>
          </a:xfrm>
        </p:spPr>
        <p:txBody>
          <a:bodyPr/>
          <a:lstStyle/>
          <a:p>
            <a:r>
              <a:rPr lang="de-DE" dirty="0" smtClean="0"/>
              <a:t>Begriffe</a:t>
            </a:r>
            <a:endParaRPr lang="de-DE" dirty="0"/>
          </a:p>
        </p:txBody>
      </p:sp>
    </p:spTree>
    <p:extLst>
      <p:ext uri="{BB962C8B-B14F-4D97-AF65-F5344CB8AC3E}">
        <p14:creationId xmlns:p14="http://schemas.microsoft.com/office/powerpoint/2010/main" val="15829390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8D5ECE8C-FD64-41AC-83D9-5A116EFCF01A}" type="datetime3">
              <a:rPr lang="de-DE" smtClean="0"/>
              <a:t>30/08/18</a:t>
            </a:fld>
            <a:endParaRPr lang="de-DE"/>
          </a:p>
        </p:txBody>
      </p:sp>
      <p:sp>
        <p:nvSpPr>
          <p:cNvPr id="4" name="Fußzeilenplatzhalter 3"/>
          <p:cNvSpPr>
            <a:spLocks noGrp="1"/>
          </p:cNvSpPr>
          <p:nvPr>
            <p:ph type="ftr" sz="quarter" idx="11"/>
          </p:nvPr>
        </p:nvSpPr>
        <p:spPr/>
        <p:txBody>
          <a:bodyPr/>
          <a:lstStyle/>
          <a:p>
            <a:r>
              <a:rPr lang="de-DE" smtClean="0"/>
              <a:t>| Angela Stöckert | Arvato Systems | Berufsakademie Sachsen </a:t>
            </a:r>
            <a:endParaRPr lang="de-DE"/>
          </a:p>
        </p:txBody>
      </p:sp>
      <p:pic>
        <p:nvPicPr>
          <p:cNvPr id="6" name="Grafik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59200" y="1015200"/>
            <a:ext cx="11681392" cy="5580000"/>
          </a:xfrm>
          <a:prstGeom prst="rect">
            <a:avLst/>
          </a:prstGeom>
        </p:spPr>
      </p:pic>
      <p:sp>
        <p:nvSpPr>
          <p:cNvPr id="2" name="Foliennummernplatzhalter 1"/>
          <p:cNvSpPr>
            <a:spLocks noGrp="1"/>
          </p:cNvSpPr>
          <p:nvPr>
            <p:ph type="sldNum" sz="quarter" idx="12"/>
          </p:nvPr>
        </p:nvSpPr>
        <p:spPr/>
        <p:txBody>
          <a:bodyPr/>
          <a:lstStyle/>
          <a:p>
            <a:fld id="{A5FE0BE9-2605-47C0-8F30-F383CC1BC3CC}" type="slidenum">
              <a:rPr lang="de-DE" smtClean="0"/>
              <a:t>50</a:t>
            </a:fld>
            <a:endParaRPr lang="de-DE"/>
          </a:p>
        </p:txBody>
      </p:sp>
    </p:spTree>
    <p:extLst>
      <p:ext uri="{BB962C8B-B14F-4D97-AF65-F5344CB8AC3E}">
        <p14:creationId xmlns:p14="http://schemas.microsoft.com/office/powerpoint/2010/main" val="9132624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20886525-00AD-4AF0-8A91-DD8E31BDE2A9}" type="datetime3">
              <a:rPr lang="de-DE" smtClean="0"/>
              <a:t>30/08/18</a:t>
            </a:fld>
            <a:endParaRPr lang="de-DE"/>
          </a:p>
        </p:txBody>
      </p:sp>
      <p:sp>
        <p:nvSpPr>
          <p:cNvPr id="4" name="Fußzeilenplatzhalter 3"/>
          <p:cNvSpPr>
            <a:spLocks noGrp="1"/>
          </p:cNvSpPr>
          <p:nvPr>
            <p:ph type="ftr" sz="quarter" idx="11"/>
          </p:nvPr>
        </p:nvSpPr>
        <p:spPr/>
        <p:txBody>
          <a:bodyPr/>
          <a:lstStyle/>
          <a:p>
            <a:r>
              <a:rPr lang="de-DE" smtClean="0"/>
              <a:t>| Angela Stöckert | Arvato Systems | Berufsakademie Sachsen </a:t>
            </a:r>
            <a:endParaRPr lang="de-DE"/>
          </a:p>
        </p:txBody>
      </p:sp>
      <p:pic>
        <p:nvPicPr>
          <p:cNvPr id="5" name="Grafik 4"/>
          <p:cNvPicPr>
            <a:picLocks/>
          </p:cNvPicPr>
          <p:nvPr/>
        </p:nvPicPr>
        <p:blipFill>
          <a:blip r:embed="rId2" cstate="email">
            <a:extLst>
              <a:ext uri="{28A0092B-C50C-407E-A947-70E740481C1C}">
                <a14:useLocalDpi xmlns:a14="http://schemas.microsoft.com/office/drawing/2010/main" val="0"/>
              </a:ext>
            </a:extLst>
          </a:blip>
          <a:stretch>
            <a:fillRect/>
          </a:stretch>
        </p:blipFill>
        <p:spPr>
          <a:xfrm flipH="1">
            <a:off x="259200" y="1015200"/>
            <a:ext cx="11682000" cy="5580000"/>
          </a:xfrm>
          <a:prstGeom prst="rect">
            <a:avLst/>
          </a:prstGeom>
        </p:spPr>
      </p:pic>
      <p:sp>
        <p:nvSpPr>
          <p:cNvPr id="2" name="Foliennummernplatzhalter 1"/>
          <p:cNvSpPr>
            <a:spLocks noGrp="1"/>
          </p:cNvSpPr>
          <p:nvPr>
            <p:ph type="sldNum" sz="quarter" idx="12"/>
          </p:nvPr>
        </p:nvSpPr>
        <p:spPr/>
        <p:txBody>
          <a:bodyPr/>
          <a:lstStyle/>
          <a:p>
            <a:fld id="{A5FE0BE9-2605-47C0-8F30-F383CC1BC3CC}" type="slidenum">
              <a:rPr lang="de-DE" smtClean="0"/>
              <a:t>51</a:t>
            </a:fld>
            <a:endParaRPr lang="de-DE"/>
          </a:p>
        </p:txBody>
      </p:sp>
    </p:spTree>
    <p:extLst>
      <p:ext uri="{BB962C8B-B14F-4D97-AF65-F5344CB8AC3E}">
        <p14:creationId xmlns:p14="http://schemas.microsoft.com/office/powerpoint/2010/main" val="36107276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B416FE0-B5C5-41BD-8C96-3800C9E3804F}" type="datetime3">
              <a:rPr lang="de-DE" smtClean="0"/>
              <a:t>30/08/18</a:t>
            </a:fld>
            <a:endParaRPr lang="de-DE"/>
          </a:p>
        </p:txBody>
      </p:sp>
      <p:sp>
        <p:nvSpPr>
          <p:cNvPr id="4" name="Fußzeilenplatzhalter 3"/>
          <p:cNvSpPr>
            <a:spLocks noGrp="1"/>
          </p:cNvSpPr>
          <p:nvPr>
            <p:ph type="ftr" sz="quarter" idx="11"/>
          </p:nvPr>
        </p:nvSpPr>
        <p:spPr/>
        <p:txBody>
          <a:bodyPr/>
          <a:lstStyle/>
          <a:p>
            <a:r>
              <a:rPr lang="de-DE" smtClean="0"/>
              <a:t>| Angela Stöckert | Arvato Systems | Berufsakademie Sachsen </a:t>
            </a:r>
            <a:endParaRPr lang="de-DE"/>
          </a:p>
        </p:txBody>
      </p:sp>
      <p:pic>
        <p:nvPicPr>
          <p:cNvPr id="6" name="Grafik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59200" y="1015200"/>
            <a:ext cx="11685864" cy="5580000"/>
          </a:xfrm>
          <a:prstGeom prst="rect">
            <a:avLst/>
          </a:prstGeom>
        </p:spPr>
      </p:pic>
      <p:sp>
        <p:nvSpPr>
          <p:cNvPr id="2" name="Foliennummernplatzhalter 1"/>
          <p:cNvSpPr>
            <a:spLocks noGrp="1"/>
          </p:cNvSpPr>
          <p:nvPr>
            <p:ph type="sldNum" sz="quarter" idx="12"/>
          </p:nvPr>
        </p:nvSpPr>
        <p:spPr/>
        <p:txBody>
          <a:bodyPr/>
          <a:lstStyle/>
          <a:p>
            <a:fld id="{A5FE0BE9-2605-47C0-8F30-F383CC1BC3CC}" type="slidenum">
              <a:rPr lang="de-DE" smtClean="0"/>
              <a:t>52</a:t>
            </a:fld>
            <a:endParaRPr lang="de-DE"/>
          </a:p>
        </p:txBody>
      </p:sp>
    </p:spTree>
    <p:extLst>
      <p:ext uri="{BB962C8B-B14F-4D97-AF65-F5344CB8AC3E}">
        <p14:creationId xmlns:p14="http://schemas.microsoft.com/office/powerpoint/2010/main" val="16067598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8386E287-B02B-4DEF-AE38-A0EAAE3BDD7A}" type="datetime3">
              <a:rPr lang="de-DE" smtClean="0"/>
              <a:t>30/08/18</a:t>
            </a:fld>
            <a:endParaRPr lang="de-DE"/>
          </a:p>
        </p:txBody>
      </p:sp>
      <p:sp>
        <p:nvSpPr>
          <p:cNvPr id="4" name="Fußzeilenplatzhalter 3"/>
          <p:cNvSpPr>
            <a:spLocks noGrp="1"/>
          </p:cNvSpPr>
          <p:nvPr>
            <p:ph type="ftr" sz="quarter" idx="11"/>
          </p:nvPr>
        </p:nvSpPr>
        <p:spPr/>
        <p:txBody>
          <a:bodyPr/>
          <a:lstStyle/>
          <a:p>
            <a:r>
              <a:rPr lang="de-DE" smtClean="0"/>
              <a:t>| Angela Stöckert | Arvato Systems | Berufsakademie Sachsen </a:t>
            </a:r>
            <a:endParaRPr lang="de-DE"/>
          </a:p>
        </p:txBody>
      </p:sp>
      <p:pic>
        <p:nvPicPr>
          <p:cNvPr id="5" name="Grafik 4"/>
          <p:cNvPicPr>
            <a:picLocks/>
          </p:cNvPicPr>
          <p:nvPr/>
        </p:nvPicPr>
        <p:blipFill>
          <a:blip r:embed="rId2" cstate="email">
            <a:extLst>
              <a:ext uri="{28A0092B-C50C-407E-A947-70E740481C1C}">
                <a14:useLocalDpi xmlns:a14="http://schemas.microsoft.com/office/drawing/2010/main" val="0"/>
              </a:ext>
            </a:extLst>
          </a:blip>
          <a:stretch>
            <a:fillRect/>
          </a:stretch>
        </p:blipFill>
        <p:spPr>
          <a:xfrm flipH="1">
            <a:off x="259200" y="1015200"/>
            <a:ext cx="11682000" cy="5580000"/>
          </a:xfrm>
          <a:prstGeom prst="rect">
            <a:avLst/>
          </a:prstGeom>
        </p:spPr>
      </p:pic>
      <p:sp>
        <p:nvSpPr>
          <p:cNvPr id="2" name="Foliennummernplatzhalter 1"/>
          <p:cNvSpPr>
            <a:spLocks noGrp="1"/>
          </p:cNvSpPr>
          <p:nvPr>
            <p:ph type="sldNum" sz="quarter" idx="12"/>
          </p:nvPr>
        </p:nvSpPr>
        <p:spPr/>
        <p:txBody>
          <a:bodyPr/>
          <a:lstStyle/>
          <a:p>
            <a:fld id="{A5FE0BE9-2605-47C0-8F30-F383CC1BC3CC}" type="slidenum">
              <a:rPr lang="de-DE" smtClean="0"/>
              <a:t>53</a:t>
            </a:fld>
            <a:endParaRPr lang="de-DE"/>
          </a:p>
        </p:txBody>
      </p:sp>
    </p:spTree>
    <p:extLst>
      <p:ext uri="{BB962C8B-B14F-4D97-AF65-F5344CB8AC3E}">
        <p14:creationId xmlns:p14="http://schemas.microsoft.com/office/powerpoint/2010/main" val="26857022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5A9C85E-14EF-4A88-9D0A-EF9DCF87A430}" type="datetime3">
              <a:rPr lang="de-DE" smtClean="0"/>
              <a:t>30/08/18</a:t>
            </a:fld>
            <a:endParaRPr lang="de-DE"/>
          </a:p>
        </p:txBody>
      </p:sp>
      <p:sp>
        <p:nvSpPr>
          <p:cNvPr id="4" name="Fußzeilenplatzhalter 3"/>
          <p:cNvSpPr>
            <a:spLocks noGrp="1"/>
          </p:cNvSpPr>
          <p:nvPr>
            <p:ph type="ftr" sz="quarter" idx="11"/>
          </p:nvPr>
        </p:nvSpPr>
        <p:spPr/>
        <p:txBody>
          <a:bodyPr/>
          <a:lstStyle/>
          <a:p>
            <a:r>
              <a:rPr lang="de-DE" smtClean="0"/>
              <a:t>| Angela Stöckert | Arvato Systems | Berufsakademie Sachsen </a:t>
            </a:r>
            <a:endParaRPr lang="de-DE"/>
          </a:p>
        </p:txBody>
      </p:sp>
      <p:pic>
        <p:nvPicPr>
          <p:cNvPr id="6" name="Grafik 5"/>
          <p:cNvPicPr>
            <a:picLocks/>
          </p:cNvPicPr>
          <p:nvPr/>
        </p:nvPicPr>
        <p:blipFill>
          <a:blip r:embed="rId2" cstate="email">
            <a:extLst>
              <a:ext uri="{28A0092B-C50C-407E-A947-70E740481C1C}">
                <a14:useLocalDpi xmlns:a14="http://schemas.microsoft.com/office/drawing/2010/main" val="0"/>
              </a:ext>
            </a:extLst>
          </a:blip>
          <a:stretch>
            <a:fillRect/>
          </a:stretch>
        </p:blipFill>
        <p:spPr>
          <a:xfrm>
            <a:off x="259200" y="1015200"/>
            <a:ext cx="11682000" cy="5580000"/>
          </a:xfrm>
          <a:prstGeom prst="rect">
            <a:avLst/>
          </a:prstGeom>
        </p:spPr>
      </p:pic>
      <p:sp>
        <p:nvSpPr>
          <p:cNvPr id="2" name="Foliennummernplatzhalter 1"/>
          <p:cNvSpPr>
            <a:spLocks noGrp="1"/>
          </p:cNvSpPr>
          <p:nvPr>
            <p:ph type="sldNum" sz="quarter" idx="12"/>
          </p:nvPr>
        </p:nvSpPr>
        <p:spPr/>
        <p:txBody>
          <a:bodyPr/>
          <a:lstStyle/>
          <a:p>
            <a:fld id="{A5FE0BE9-2605-47C0-8F30-F383CC1BC3CC}" type="slidenum">
              <a:rPr lang="de-DE" smtClean="0"/>
              <a:t>54</a:t>
            </a:fld>
            <a:endParaRPr lang="de-DE"/>
          </a:p>
        </p:txBody>
      </p:sp>
    </p:spTree>
    <p:extLst>
      <p:ext uri="{BB962C8B-B14F-4D97-AF65-F5344CB8AC3E}">
        <p14:creationId xmlns:p14="http://schemas.microsoft.com/office/powerpoint/2010/main" val="1118834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5C9EC043-0BBB-4CCE-B238-BADC5D824440}" type="datetime3">
              <a:rPr lang="de-DE" smtClean="0"/>
              <a:t>30/08/18</a:t>
            </a:fld>
            <a:endParaRPr lang="de-DE"/>
          </a:p>
        </p:txBody>
      </p:sp>
      <p:sp>
        <p:nvSpPr>
          <p:cNvPr id="4" name="Fußzeilenplatzhalter 3"/>
          <p:cNvSpPr>
            <a:spLocks noGrp="1"/>
          </p:cNvSpPr>
          <p:nvPr>
            <p:ph type="ftr" sz="quarter" idx="11"/>
          </p:nvPr>
        </p:nvSpPr>
        <p:spPr/>
        <p:txBody>
          <a:bodyPr/>
          <a:lstStyle/>
          <a:p>
            <a:r>
              <a:rPr lang="de-DE" smtClean="0"/>
              <a:t>| Angela Stöckert | Arvato Systems | Berufsakademie Sachsen </a:t>
            </a:r>
            <a:endParaRPr lang="de-DE"/>
          </a:p>
        </p:txBody>
      </p:sp>
      <p:pic>
        <p:nvPicPr>
          <p:cNvPr id="5" name="Grafik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59200" y="1015200"/>
            <a:ext cx="11681126" cy="5580000"/>
          </a:xfrm>
          <a:prstGeom prst="rect">
            <a:avLst/>
          </a:prstGeom>
        </p:spPr>
      </p:pic>
      <p:sp>
        <p:nvSpPr>
          <p:cNvPr id="2" name="Foliennummernplatzhalter 1"/>
          <p:cNvSpPr>
            <a:spLocks noGrp="1"/>
          </p:cNvSpPr>
          <p:nvPr>
            <p:ph type="sldNum" sz="quarter" idx="12"/>
          </p:nvPr>
        </p:nvSpPr>
        <p:spPr/>
        <p:txBody>
          <a:bodyPr/>
          <a:lstStyle/>
          <a:p>
            <a:fld id="{A5FE0BE9-2605-47C0-8F30-F383CC1BC3CC}" type="slidenum">
              <a:rPr lang="de-DE" smtClean="0"/>
              <a:t>55</a:t>
            </a:fld>
            <a:endParaRPr lang="de-DE"/>
          </a:p>
        </p:txBody>
      </p:sp>
    </p:spTree>
    <p:extLst>
      <p:ext uri="{BB962C8B-B14F-4D97-AF65-F5344CB8AC3E}">
        <p14:creationId xmlns:p14="http://schemas.microsoft.com/office/powerpoint/2010/main" val="4319733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41FB0ACC-63AD-4C5C-ACF5-DBE265FA12FE}" type="datetime3">
              <a:rPr lang="de-DE" smtClean="0"/>
              <a:t>30/08/18</a:t>
            </a:fld>
            <a:endParaRPr lang="de-DE"/>
          </a:p>
        </p:txBody>
      </p:sp>
      <p:sp>
        <p:nvSpPr>
          <p:cNvPr id="4" name="Fußzeilenplatzhalter 3"/>
          <p:cNvSpPr>
            <a:spLocks noGrp="1"/>
          </p:cNvSpPr>
          <p:nvPr>
            <p:ph type="ftr" sz="quarter" idx="11"/>
          </p:nvPr>
        </p:nvSpPr>
        <p:spPr/>
        <p:txBody>
          <a:bodyPr/>
          <a:lstStyle/>
          <a:p>
            <a:r>
              <a:rPr lang="de-DE" smtClean="0"/>
              <a:t>| Angela Stöckert | Arvato Systems | Berufsakademie Sachsen </a:t>
            </a:r>
            <a:endParaRPr lang="de-DE"/>
          </a:p>
        </p:txBody>
      </p:sp>
      <p:pic>
        <p:nvPicPr>
          <p:cNvPr id="6" name="Grafik 5"/>
          <p:cNvPicPr>
            <a:picLocks/>
          </p:cNvPicPr>
          <p:nvPr/>
        </p:nvPicPr>
        <p:blipFill>
          <a:blip r:embed="rId2" cstate="email">
            <a:extLst>
              <a:ext uri="{28A0092B-C50C-407E-A947-70E740481C1C}">
                <a14:useLocalDpi xmlns:a14="http://schemas.microsoft.com/office/drawing/2010/main" val="0"/>
              </a:ext>
            </a:extLst>
          </a:blip>
          <a:stretch>
            <a:fillRect/>
          </a:stretch>
        </p:blipFill>
        <p:spPr>
          <a:xfrm flipH="1">
            <a:off x="259200" y="1015200"/>
            <a:ext cx="11682000" cy="5580000"/>
          </a:xfrm>
          <a:prstGeom prst="rect">
            <a:avLst/>
          </a:prstGeom>
        </p:spPr>
      </p:pic>
      <p:sp>
        <p:nvSpPr>
          <p:cNvPr id="2" name="Foliennummernplatzhalter 1"/>
          <p:cNvSpPr>
            <a:spLocks noGrp="1"/>
          </p:cNvSpPr>
          <p:nvPr>
            <p:ph type="sldNum" sz="quarter" idx="12"/>
          </p:nvPr>
        </p:nvSpPr>
        <p:spPr/>
        <p:txBody>
          <a:bodyPr/>
          <a:lstStyle/>
          <a:p>
            <a:fld id="{A5FE0BE9-2605-47C0-8F30-F383CC1BC3CC}" type="slidenum">
              <a:rPr lang="de-DE" smtClean="0"/>
              <a:t>56</a:t>
            </a:fld>
            <a:endParaRPr lang="de-DE"/>
          </a:p>
        </p:txBody>
      </p:sp>
    </p:spTree>
    <p:extLst>
      <p:ext uri="{BB962C8B-B14F-4D97-AF65-F5344CB8AC3E}">
        <p14:creationId xmlns:p14="http://schemas.microsoft.com/office/powerpoint/2010/main" val="7613617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1D817EBE-FE99-4ADD-9412-64249A77F4F9}" type="datetime3">
              <a:rPr lang="de-DE" smtClean="0"/>
              <a:t>30/08/18</a:t>
            </a:fld>
            <a:endParaRPr lang="de-DE"/>
          </a:p>
        </p:txBody>
      </p:sp>
      <p:sp>
        <p:nvSpPr>
          <p:cNvPr id="4" name="Fußzeilenplatzhalter 3"/>
          <p:cNvSpPr>
            <a:spLocks noGrp="1"/>
          </p:cNvSpPr>
          <p:nvPr>
            <p:ph type="ftr" sz="quarter" idx="11"/>
          </p:nvPr>
        </p:nvSpPr>
        <p:spPr/>
        <p:txBody>
          <a:bodyPr/>
          <a:lstStyle/>
          <a:p>
            <a:r>
              <a:rPr lang="de-DE" smtClean="0"/>
              <a:t>| Angela Stöckert | Arvato Systems | Berufsakademie Sachsen </a:t>
            </a:r>
            <a:endParaRPr lang="de-DE"/>
          </a:p>
        </p:txBody>
      </p:sp>
      <p:pic>
        <p:nvPicPr>
          <p:cNvPr id="5" name="Grafik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59200" y="1015200"/>
            <a:ext cx="11679070" cy="5580000"/>
          </a:xfrm>
          <a:prstGeom prst="rect">
            <a:avLst/>
          </a:prstGeom>
        </p:spPr>
      </p:pic>
      <p:sp>
        <p:nvSpPr>
          <p:cNvPr id="2" name="Foliennummernplatzhalter 1"/>
          <p:cNvSpPr>
            <a:spLocks noGrp="1"/>
          </p:cNvSpPr>
          <p:nvPr>
            <p:ph type="sldNum" sz="quarter" idx="12"/>
          </p:nvPr>
        </p:nvSpPr>
        <p:spPr/>
        <p:txBody>
          <a:bodyPr/>
          <a:lstStyle/>
          <a:p>
            <a:fld id="{A5FE0BE9-2605-47C0-8F30-F383CC1BC3CC}" type="slidenum">
              <a:rPr lang="de-DE" smtClean="0"/>
              <a:t>57</a:t>
            </a:fld>
            <a:endParaRPr lang="de-DE"/>
          </a:p>
        </p:txBody>
      </p:sp>
    </p:spTree>
    <p:extLst>
      <p:ext uri="{BB962C8B-B14F-4D97-AF65-F5344CB8AC3E}">
        <p14:creationId xmlns:p14="http://schemas.microsoft.com/office/powerpoint/2010/main" val="32721609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768532A-5C19-4DA1-A96B-FFA064F13641}" type="datetime3">
              <a:rPr lang="de-DE" smtClean="0"/>
              <a:t>30/08/18</a:t>
            </a:fld>
            <a:endParaRPr lang="de-DE"/>
          </a:p>
        </p:txBody>
      </p:sp>
      <p:sp>
        <p:nvSpPr>
          <p:cNvPr id="4" name="Fußzeilenplatzhalter 3"/>
          <p:cNvSpPr>
            <a:spLocks noGrp="1"/>
          </p:cNvSpPr>
          <p:nvPr>
            <p:ph type="ftr" sz="quarter" idx="11"/>
          </p:nvPr>
        </p:nvSpPr>
        <p:spPr/>
        <p:txBody>
          <a:bodyPr/>
          <a:lstStyle/>
          <a:p>
            <a:r>
              <a:rPr lang="de-DE" smtClean="0"/>
              <a:t>| Angela Stöckert | Arvato Systems | Berufsakademie Sachsen </a:t>
            </a:r>
            <a:endParaRPr lang="de-DE"/>
          </a:p>
        </p:txBody>
      </p:sp>
      <p:pic>
        <p:nvPicPr>
          <p:cNvPr id="6" name="Grafik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59200" y="1015200"/>
            <a:ext cx="11677976" cy="5580000"/>
          </a:xfrm>
          <a:prstGeom prst="rect">
            <a:avLst/>
          </a:prstGeom>
        </p:spPr>
      </p:pic>
      <p:sp>
        <p:nvSpPr>
          <p:cNvPr id="2" name="Foliennummernplatzhalter 1"/>
          <p:cNvSpPr>
            <a:spLocks noGrp="1"/>
          </p:cNvSpPr>
          <p:nvPr>
            <p:ph type="sldNum" sz="quarter" idx="12"/>
          </p:nvPr>
        </p:nvSpPr>
        <p:spPr/>
        <p:txBody>
          <a:bodyPr/>
          <a:lstStyle/>
          <a:p>
            <a:fld id="{A5FE0BE9-2605-47C0-8F30-F383CC1BC3CC}" type="slidenum">
              <a:rPr lang="de-DE" smtClean="0"/>
              <a:t>58</a:t>
            </a:fld>
            <a:endParaRPr lang="de-DE"/>
          </a:p>
        </p:txBody>
      </p:sp>
    </p:spTree>
    <p:extLst>
      <p:ext uri="{BB962C8B-B14F-4D97-AF65-F5344CB8AC3E}">
        <p14:creationId xmlns:p14="http://schemas.microsoft.com/office/powerpoint/2010/main" val="31485400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E3CF460-49F2-49F7-B390-5A4723B6EDD0}" type="datetime3">
              <a:rPr lang="de-DE" smtClean="0"/>
              <a:t>30/08/18</a:t>
            </a:fld>
            <a:endParaRPr lang="de-DE"/>
          </a:p>
        </p:txBody>
      </p:sp>
      <p:sp>
        <p:nvSpPr>
          <p:cNvPr id="4" name="Fußzeilenplatzhalter 3"/>
          <p:cNvSpPr>
            <a:spLocks noGrp="1"/>
          </p:cNvSpPr>
          <p:nvPr>
            <p:ph type="ftr" sz="quarter" idx="11"/>
          </p:nvPr>
        </p:nvSpPr>
        <p:spPr/>
        <p:txBody>
          <a:bodyPr/>
          <a:lstStyle/>
          <a:p>
            <a:r>
              <a:rPr lang="de-DE" smtClean="0"/>
              <a:t>| Angela Stöckert | Arvato Systems | Berufsakademie Sachsen </a:t>
            </a:r>
            <a:endParaRPr lang="de-DE"/>
          </a:p>
        </p:txBody>
      </p:sp>
      <p:pic>
        <p:nvPicPr>
          <p:cNvPr id="5" name="Grafik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59200" y="1015200"/>
            <a:ext cx="11684615" cy="5580000"/>
          </a:xfrm>
          <a:prstGeom prst="rect">
            <a:avLst/>
          </a:prstGeom>
        </p:spPr>
      </p:pic>
      <p:sp>
        <p:nvSpPr>
          <p:cNvPr id="2" name="Foliennummernplatzhalter 1"/>
          <p:cNvSpPr>
            <a:spLocks noGrp="1"/>
          </p:cNvSpPr>
          <p:nvPr>
            <p:ph type="sldNum" sz="quarter" idx="12"/>
          </p:nvPr>
        </p:nvSpPr>
        <p:spPr/>
        <p:txBody>
          <a:bodyPr/>
          <a:lstStyle/>
          <a:p>
            <a:fld id="{A5FE0BE9-2605-47C0-8F30-F383CC1BC3CC}" type="slidenum">
              <a:rPr lang="de-DE" smtClean="0"/>
              <a:t>59</a:t>
            </a:fld>
            <a:endParaRPr lang="de-DE"/>
          </a:p>
        </p:txBody>
      </p:sp>
    </p:spTree>
    <p:extLst>
      <p:ext uri="{BB962C8B-B14F-4D97-AF65-F5344CB8AC3E}">
        <p14:creationId xmlns:p14="http://schemas.microsoft.com/office/powerpoint/2010/main" val="980009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4C7A438-9CB4-4DC2-8173-B4B175211570}" type="datetime3">
              <a:rPr lang="de-DE" smtClean="0"/>
              <a:t>30/08/18</a:t>
            </a:fld>
            <a:endParaRPr lang="de-DE" dirty="0"/>
          </a:p>
        </p:txBody>
      </p:sp>
      <p:sp>
        <p:nvSpPr>
          <p:cNvPr id="3" name="Fußzeilenplatzhalter 2"/>
          <p:cNvSpPr>
            <a:spLocks noGrp="1"/>
          </p:cNvSpPr>
          <p:nvPr>
            <p:ph type="ftr" sz="quarte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pPr/>
              <a:t>6</a:t>
            </a:fld>
            <a:endParaRPr lang="de-DE" dirty="0"/>
          </a:p>
        </p:txBody>
      </p:sp>
      <p:sp>
        <p:nvSpPr>
          <p:cNvPr id="17" name="Textplatzhalter 16"/>
          <p:cNvSpPr>
            <a:spLocks noGrp="1"/>
          </p:cNvSpPr>
          <p:nvPr>
            <p:ph type="body" sz="quarter" idx="13"/>
          </p:nvPr>
        </p:nvSpPr>
        <p:spPr>
          <a:xfrm>
            <a:off x="629999" y="1260000"/>
            <a:ext cx="10915199" cy="307777"/>
          </a:xfrm>
        </p:spPr>
        <p:txBody>
          <a:bodyPr/>
          <a:lstStyle/>
          <a:p>
            <a:r>
              <a:rPr lang="de-DE" dirty="0" smtClean="0"/>
              <a:t>Bilder von SAP-Systemen im Wandel </a:t>
            </a:r>
            <a:endParaRPr lang="de-DE" dirty="0"/>
          </a:p>
        </p:txBody>
      </p:sp>
      <p:sp>
        <p:nvSpPr>
          <p:cNvPr id="16" name="Titel 15"/>
          <p:cNvSpPr>
            <a:spLocks noGrp="1"/>
          </p:cNvSpPr>
          <p:nvPr>
            <p:ph type="title"/>
          </p:nvPr>
        </p:nvSpPr>
        <p:spPr>
          <a:xfrm>
            <a:off x="630001" y="351299"/>
            <a:ext cx="9780091" cy="443198"/>
          </a:xfrm>
        </p:spPr>
        <p:txBody>
          <a:bodyPr/>
          <a:lstStyle/>
          <a:p>
            <a:r>
              <a:rPr lang="de-DE" dirty="0" smtClean="0"/>
              <a:t>SAP</a:t>
            </a:r>
            <a:endParaRPr lang="de-DE" dirty="0"/>
          </a:p>
        </p:txBody>
      </p:sp>
    </p:spTree>
    <p:extLst>
      <p:ext uri="{BB962C8B-B14F-4D97-AF65-F5344CB8AC3E}">
        <p14:creationId xmlns:p14="http://schemas.microsoft.com/office/powerpoint/2010/main" val="242734418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74958-8B39-4CB1-BA76-F02883AF6DE1}" type="datetime3">
              <a:rPr lang="de-DE" smtClean="0"/>
              <a:t>30/08/18</a:t>
            </a:fld>
            <a:endParaRPr lang="de-DE"/>
          </a:p>
        </p:txBody>
      </p:sp>
      <p:sp>
        <p:nvSpPr>
          <p:cNvPr id="4" name="Fußzeilenplatzhalter 3"/>
          <p:cNvSpPr>
            <a:spLocks noGrp="1"/>
          </p:cNvSpPr>
          <p:nvPr>
            <p:ph type="ftr" sz="quarter" idx="11"/>
          </p:nvPr>
        </p:nvSpPr>
        <p:spPr/>
        <p:txBody>
          <a:bodyPr/>
          <a:lstStyle/>
          <a:p>
            <a:r>
              <a:rPr lang="de-DE" smtClean="0"/>
              <a:t>| Angela Stöckert | Arvato Systems | Berufsakademie Sachsen </a:t>
            </a:r>
            <a:endParaRPr lang="de-DE"/>
          </a:p>
        </p:txBody>
      </p:sp>
      <p:pic>
        <p:nvPicPr>
          <p:cNvPr id="6" name="Grafik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59200" y="1015200"/>
            <a:ext cx="11686606" cy="5580000"/>
          </a:xfrm>
          <a:prstGeom prst="rect">
            <a:avLst/>
          </a:prstGeom>
        </p:spPr>
      </p:pic>
      <p:sp>
        <p:nvSpPr>
          <p:cNvPr id="2" name="Foliennummernplatzhalter 1"/>
          <p:cNvSpPr>
            <a:spLocks noGrp="1"/>
          </p:cNvSpPr>
          <p:nvPr>
            <p:ph type="sldNum" sz="quarter" idx="12"/>
          </p:nvPr>
        </p:nvSpPr>
        <p:spPr/>
        <p:txBody>
          <a:bodyPr/>
          <a:lstStyle/>
          <a:p>
            <a:fld id="{A5FE0BE9-2605-47C0-8F30-F383CC1BC3CC}" type="slidenum">
              <a:rPr lang="de-DE" smtClean="0"/>
              <a:t>60</a:t>
            </a:fld>
            <a:endParaRPr lang="de-DE"/>
          </a:p>
        </p:txBody>
      </p:sp>
    </p:spTree>
    <p:extLst>
      <p:ext uri="{BB962C8B-B14F-4D97-AF65-F5344CB8AC3E}">
        <p14:creationId xmlns:p14="http://schemas.microsoft.com/office/powerpoint/2010/main" val="14541544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C9BD6DF-B32C-404D-807B-5BCFFA5316D1}" type="datetime3">
              <a:rPr lang="de-DE" smtClean="0"/>
              <a:t>30/08/18</a:t>
            </a:fld>
            <a:endParaRPr lang="de-DE"/>
          </a:p>
        </p:txBody>
      </p:sp>
      <p:sp>
        <p:nvSpPr>
          <p:cNvPr id="4" name="Fußzeilenplatzhalter 3"/>
          <p:cNvSpPr>
            <a:spLocks noGrp="1"/>
          </p:cNvSpPr>
          <p:nvPr>
            <p:ph type="ftr" sz="quarter" idx="11"/>
          </p:nvPr>
        </p:nvSpPr>
        <p:spPr/>
        <p:txBody>
          <a:bodyPr/>
          <a:lstStyle/>
          <a:p>
            <a:r>
              <a:rPr lang="de-DE" smtClean="0"/>
              <a:t>| Angela Stöckert | Arvato Systems | Berufsakademie Sachsen </a:t>
            </a:r>
            <a:endParaRPr lang="de-DE"/>
          </a:p>
        </p:txBody>
      </p:sp>
      <p:pic>
        <p:nvPicPr>
          <p:cNvPr id="5" name="Grafik 4"/>
          <p:cNvPicPr>
            <a:picLocks/>
          </p:cNvPicPr>
          <p:nvPr/>
        </p:nvPicPr>
        <p:blipFill>
          <a:blip r:embed="rId2" cstate="email">
            <a:extLst>
              <a:ext uri="{28A0092B-C50C-407E-A947-70E740481C1C}">
                <a14:useLocalDpi xmlns:a14="http://schemas.microsoft.com/office/drawing/2010/main" val="0"/>
              </a:ext>
            </a:extLst>
          </a:blip>
          <a:stretch>
            <a:fillRect/>
          </a:stretch>
        </p:blipFill>
        <p:spPr>
          <a:xfrm flipH="1">
            <a:off x="259200" y="1015200"/>
            <a:ext cx="11682000" cy="5580000"/>
          </a:xfrm>
          <a:prstGeom prst="rect">
            <a:avLst/>
          </a:prstGeom>
        </p:spPr>
      </p:pic>
      <p:sp>
        <p:nvSpPr>
          <p:cNvPr id="2" name="Foliennummernplatzhalter 1"/>
          <p:cNvSpPr>
            <a:spLocks noGrp="1"/>
          </p:cNvSpPr>
          <p:nvPr>
            <p:ph type="sldNum" sz="quarter" idx="12"/>
          </p:nvPr>
        </p:nvSpPr>
        <p:spPr/>
        <p:txBody>
          <a:bodyPr/>
          <a:lstStyle/>
          <a:p>
            <a:fld id="{A5FE0BE9-2605-47C0-8F30-F383CC1BC3CC}" type="slidenum">
              <a:rPr lang="de-DE" smtClean="0"/>
              <a:t>61</a:t>
            </a:fld>
            <a:endParaRPr lang="de-DE"/>
          </a:p>
        </p:txBody>
      </p:sp>
    </p:spTree>
    <p:extLst>
      <p:ext uri="{BB962C8B-B14F-4D97-AF65-F5344CB8AC3E}">
        <p14:creationId xmlns:p14="http://schemas.microsoft.com/office/powerpoint/2010/main" val="3801457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1672C8F7-B8CA-4FEF-8DD2-1B8893F1E810}" type="datetime3">
              <a:rPr lang="de-DE" smtClean="0"/>
              <a:t>30/08/18</a:t>
            </a:fld>
            <a:endParaRPr lang="de-DE"/>
          </a:p>
        </p:txBody>
      </p:sp>
      <p:sp>
        <p:nvSpPr>
          <p:cNvPr id="4" name="Fußzeilenplatzhalter 3"/>
          <p:cNvSpPr>
            <a:spLocks noGrp="1"/>
          </p:cNvSpPr>
          <p:nvPr>
            <p:ph type="ftr" sz="quarter" idx="11"/>
          </p:nvPr>
        </p:nvSpPr>
        <p:spPr/>
        <p:txBody>
          <a:bodyPr/>
          <a:lstStyle/>
          <a:p>
            <a:r>
              <a:rPr lang="de-DE" smtClean="0"/>
              <a:t>| Angela Stöckert | Arvato Systems | Berufsakademie Sachsen </a:t>
            </a:r>
            <a:endParaRPr lang="de-DE"/>
          </a:p>
        </p:txBody>
      </p:sp>
      <p:pic>
        <p:nvPicPr>
          <p:cNvPr id="5" name="Grafik 4"/>
          <p:cNvPicPr>
            <a:picLocks/>
          </p:cNvPicPr>
          <p:nvPr/>
        </p:nvPicPr>
        <p:blipFill>
          <a:blip r:embed="rId2" cstate="email">
            <a:extLst>
              <a:ext uri="{28A0092B-C50C-407E-A947-70E740481C1C}">
                <a14:useLocalDpi xmlns:a14="http://schemas.microsoft.com/office/drawing/2010/main" val="0"/>
              </a:ext>
            </a:extLst>
          </a:blip>
          <a:stretch>
            <a:fillRect/>
          </a:stretch>
        </p:blipFill>
        <p:spPr>
          <a:xfrm>
            <a:off x="259200" y="1015200"/>
            <a:ext cx="11685652" cy="5580000"/>
          </a:xfrm>
          <a:prstGeom prst="rect">
            <a:avLst/>
          </a:prstGeom>
        </p:spPr>
      </p:pic>
      <p:sp>
        <p:nvSpPr>
          <p:cNvPr id="2" name="Foliennummernplatzhalter 1"/>
          <p:cNvSpPr>
            <a:spLocks noGrp="1"/>
          </p:cNvSpPr>
          <p:nvPr>
            <p:ph type="sldNum" sz="quarter" idx="12"/>
          </p:nvPr>
        </p:nvSpPr>
        <p:spPr/>
        <p:txBody>
          <a:bodyPr/>
          <a:lstStyle/>
          <a:p>
            <a:fld id="{A5FE0BE9-2605-47C0-8F30-F383CC1BC3CC}" type="slidenum">
              <a:rPr lang="de-DE" smtClean="0"/>
              <a:t>62</a:t>
            </a:fld>
            <a:endParaRPr lang="de-DE"/>
          </a:p>
        </p:txBody>
      </p:sp>
    </p:spTree>
    <p:extLst>
      <p:ext uri="{BB962C8B-B14F-4D97-AF65-F5344CB8AC3E}">
        <p14:creationId xmlns:p14="http://schemas.microsoft.com/office/powerpoint/2010/main" val="15574224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7A2BFFE-E503-4CBF-A89C-F2AB8D22AD40}" type="datetime3">
              <a:rPr lang="de-DE" smtClean="0"/>
              <a:t>30/08/18</a:t>
            </a:fld>
            <a:endParaRPr lang="de-DE"/>
          </a:p>
        </p:txBody>
      </p:sp>
      <p:sp>
        <p:nvSpPr>
          <p:cNvPr id="4" name="Fußzeilenplatzhalter 3"/>
          <p:cNvSpPr>
            <a:spLocks noGrp="1"/>
          </p:cNvSpPr>
          <p:nvPr>
            <p:ph type="ftr" sz="quarter" idx="11"/>
          </p:nvPr>
        </p:nvSpPr>
        <p:spPr/>
        <p:txBody>
          <a:bodyPr/>
          <a:lstStyle/>
          <a:p>
            <a:r>
              <a:rPr lang="de-DE" smtClean="0"/>
              <a:t>| Angela Stöckert | Arvato Systems | Berufsakademie Sachsen </a:t>
            </a:r>
            <a:endParaRPr lang="de-DE"/>
          </a:p>
        </p:txBody>
      </p:sp>
      <p:pic>
        <p:nvPicPr>
          <p:cNvPr id="7" name="Grafik 6"/>
          <p:cNvPicPr>
            <a:picLocks/>
          </p:cNvPicPr>
          <p:nvPr/>
        </p:nvPicPr>
        <p:blipFill>
          <a:blip r:embed="rId2" cstate="email">
            <a:extLst>
              <a:ext uri="{28A0092B-C50C-407E-A947-70E740481C1C}">
                <a14:useLocalDpi xmlns:a14="http://schemas.microsoft.com/office/drawing/2010/main" val="0"/>
              </a:ext>
            </a:extLst>
          </a:blip>
          <a:stretch>
            <a:fillRect/>
          </a:stretch>
        </p:blipFill>
        <p:spPr>
          <a:xfrm>
            <a:off x="259200" y="1015200"/>
            <a:ext cx="11682000" cy="5580000"/>
          </a:xfrm>
          <a:prstGeom prst="rect">
            <a:avLst/>
          </a:prstGeom>
        </p:spPr>
      </p:pic>
      <p:sp>
        <p:nvSpPr>
          <p:cNvPr id="2" name="Foliennummernplatzhalter 1"/>
          <p:cNvSpPr>
            <a:spLocks noGrp="1"/>
          </p:cNvSpPr>
          <p:nvPr>
            <p:ph type="sldNum" sz="quarter" idx="12"/>
          </p:nvPr>
        </p:nvSpPr>
        <p:spPr/>
        <p:txBody>
          <a:bodyPr/>
          <a:lstStyle/>
          <a:p>
            <a:fld id="{A5FE0BE9-2605-47C0-8F30-F383CC1BC3CC}" type="slidenum">
              <a:rPr lang="de-DE" smtClean="0"/>
              <a:t>63</a:t>
            </a:fld>
            <a:endParaRPr lang="de-DE"/>
          </a:p>
        </p:txBody>
      </p:sp>
    </p:spTree>
    <p:extLst>
      <p:ext uri="{BB962C8B-B14F-4D97-AF65-F5344CB8AC3E}">
        <p14:creationId xmlns:p14="http://schemas.microsoft.com/office/powerpoint/2010/main" val="8295450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0804837-A13E-4656-BCBB-8303A18BC62C}" type="datetime3">
              <a:rPr lang="de-DE" smtClean="0"/>
              <a:t>30/08/18</a:t>
            </a:fld>
            <a:endParaRPr lang="de-DE"/>
          </a:p>
        </p:txBody>
      </p:sp>
      <p:sp>
        <p:nvSpPr>
          <p:cNvPr id="4" name="Fußzeilenplatzhalter 3"/>
          <p:cNvSpPr>
            <a:spLocks noGrp="1"/>
          </p:cNvSpPr>
          <p:nvPr>
            <p:ph type="ftr" sz="quarter" idx="11"/>
          </p:nvPr>
        </p:nvSpPr>
        <p:spPr/>
        <p:txBody>
          <a:bodyPr/>
          <a:lstStyle/>
          <a:p>
            <a:r>
              <a:rPr lang="de-DE" smtClean="0"/>
              <a:t>| Angela Stöckert | Arvato Systems | Berufsakademie Sachsen </a:t>
            </a:r>
            <a:endParaRPr lang="de-DE"/>
          </a:p>
        </p:txBody>
      </p:sp>
      <p:pic>
        <p:nvPicPr>
          <p:cNvPr id="5" name="Grafik 4"/>
          <p:cNvPicPr>
            <a:picLocks/>
          </p:cNvPicPr>
          <p:nvPr/>
        </p:nvPicPr>
        <p:blipFill>
          <a:blip r:embed="rId2" cstate="email">
            <a:extLst>
              <a:ext uri="{28A0092B-C50C-407E-A947-70E740481C1C}">
                <a14:useLocalDpi xmlns:a14="http://schemas.microsoft.com/office/drawing/2010/main" val="0"/>
              </a:ext>
            </a:extLst>
          </a:blip>
          <a:stretch>
            <a:fillRect/>
          </a:stretch>
        </p:blipFill>
        <p:spPr>
          <a:xfrm>
            <a:off x="257619" y="1015200"/>
            <a:ext cx="11682000" cy="5580000"/>
          </a:xfrm>
          <a:prstGeom prst="rect">
            <a:avLst/>
          </a:prstGeom>
        </p:spPr>
      </p:pic>
      <p:sp>
        <p:nvSpPr>
          <p:cNvPr id="2" name="Foliennummernplatzhalter 1"/>
          <p:cNvSpPr>
            <a:spLocks noGrp="1"/>
          </p:cNvSpPr>
          <p:nvPr>
            <p:ph type="sldNum" sz="quarter" idx="12"/>
          </p:nvPr>
        </p:nvSpPr>
        <p:spPr/>
        <p:txBody>
          <a:bodyPr/>
          <a:lstStyle/>
          <a:p>
            <a:fld id="{A5FE0BE9-2605-47C0-8F30-F383CC1BC3CC}" type="slidenum">
              <a:rPr lang="de-DE" smtClean="0"/>
              <a:t>64</a:t>
            </a:fld>
            <a:endParaRPr lang="de-DE"/>
          </a:p>
        </p:txBody>
      </p:sp>
    </p:spTree>
    <p:extLst>
      <p:ext uri="{BB962C8B-B14F-4D97-AF65-F5344CB8AC3E}">
        <p14:creationId xmlns:p14="http://schemas.microsoft.com/office/powerpoint/2010/main" val="15056637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0024A13-8D74-4E0E-BD89-1FD1CDE2345D}" type="datetime3">
              <a:rPr lang="de-DE" smtClean="0"/>
              <a:t>30/08/18</a:t>
            </a:fld>
            <a:endParaRPr lang="de-DE"/>
          </a:p>
        </p:txBody>
      </p:sp>
      <p:sp>
        <p:nvSpPr>
          <p:cNvPr id="4" name="Fußzeilenplatzhalter 3"/>
          <p:cNvSpPr>
            <a:spLocks noGrp="1"/>
          </p:cNvSpPr>
          <p:nvPr>
            <p:ph type="ftr" sz="quarter" idx="11"/>
          </p:nvPr>
        </p:nvSpPr>
        <p:spPr/>
        <p:txBody>
          <a:bodyPr/>
          <a:lstStyle/>
          <a:p>
            <a:r>
              <a:rPr lang="de-DE" smtClean="0"/>
              <a:t>| Angela Stöckert | Arvato Systems | Berufsakademie Sachsen </a:t>
            </a:r>
            <a:endParaRPr lang="de-DE"/>
          </a:p>
        </p:txBody>
      </p:sp>
      <p:pic>
        <p:nvPicPr>
          <p:cNvPr id="6" name="Grafik 5"/>
          <p:cNvPicPr>
            <a:picLocks/>
          </p:cNvPicPr>
          <p:nvPr/>
        </p:nvPicPr>
        <p:blipFill>
          <a:blip r:embed="rId2" cstate="email">
            <a:extLst>
              <a:ext uri="{28A0092B-C50C-407E-A947-70E740481C1C}">
                <a14:useLocalDpi xmlns:a14="http://schemas.microsoft.com/office/drawing/2010/main" val="0"/>
              </a:ext>
            </a:extLst>
          </a:blip>
          <a:stretch>
            <a:fillRect/>
          </a:stretch>
        </p:blipFill>
        <p:spPr>
          <a:xfrm flipH="1">
            <a:off x="259200" y="1015200"/>
            <a:ext cx="11682000" cy="5580000"/>
          </a:xfrm>
          <a:prstGeom prst="rect">
            <a:avLst/>
          </a:prstGeom>
        </p:spPr>
      </p:pic>
      <p:sp>
        <p:nvSpPr>
          <p:cNvPr id="2" name="Foliennummernplatzhalter 1"/>
          <p:cNvSpPr>
            <a:spLocks noGrp="1"/>
          </p:cNvSpPr>
          <p:nvPr>
            <p:ph type="sldNum" sz="quarter" idx="12"/>
          </p:nvPr>
        </p:nvSpPr>
        <p:spPr/>
        <p:txBody>
          <a:bodyPr/>
          <a:lstStyle/>
          <a:p>
            <a:fld id="{A5FE0BE9-2605-47C0-8F30-F383CC1BC3CC}" type="slidenum">
              <a:rPr lang="de-DE" smtClean="0"/>
              <a:t>65</a:t>
            </a:fld>
            <a:endParaRPr lang="de-DE"/>
          </a:p>
        </p:txBody>
      </p:sp>
    </p:spTree>
    <p:extLst>
      <p:ext uri="{BB962C8B-B14F-4D97-AF65-F5344CB8AC3E}">
        <p14:creationId xmlns:p14="http://schemas.microsoft.com/office/powerpoint/2010/main" val="1825293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E0B9CD6-14B3-4CF8-9F1A-B512BBA34D74}" type="datetime3">
              <a:rPr lang="de-DE" smtClean="0"/>
              <a:t>30/08/18</a:t>
            </a:fld>
            <a:endParaRPr lang="de-DE"/>
          </a:p>
        </p:txBody>
      </p:sp>
      <p:sp>
        <p:nvSpPr>
          <p:cNvPr id="4" name="Fußzeilenplatzhalter 3"/>
          <p:cNvSpPr>
            <a:spLocks noGrp="1"/>
          </p:cNvSpPr>
          <p:nvPr>
            <p:ph type="ftr" sz="quarter" idx="11"/>
          </p:nvPr>
        </p:nvSpPr>
        <p:spPr/>
        <p:txBody>
          <a:bodyPr/>
          <a:lstStyle/>
          <a:p>
            <a:r>
              <a:rPr lang="de-DE" smtClean="0"/>
              <a:t>| Angela Stöckert | Arvato Systems | Berufsakademie Sachsen </a:t>
            </a:r>
            <a:endParaRPr lang="de-DE"/>
          </a:p>
        </p:txBody>
      </p:sp>
      <p:pic>
        <p:nvPicPr>
          <p:cNvPr id="5" name="Grafik 4"/>
          <p:cNvPicPr>
            <a:picLocks/>
          </p:cNvPicPr>
          <p:nvPr/>
        </p:nvPicPr>
        <p:blipFill>
          <a:blip r:embed="rId2" cstate="email">
            <a:extLst>
              <a:ext uri="{28A0092B-C50C-407E-A947-70E740481C1C}">
                <a14:useLocalDpi xmlns:a14="http://schemas.microsoft.com/office/drawing/2010/main" val="0"/>
              </a:ext>
            </a:extLst>
          </a:blip>
          <a:stretch>
            <a:fillRect/>
          </a:stretch>
        </p:blipFill>
        <p:spPr>
          <a:xfrm>
            <a:off x="259200" y="1015200"/>
            <a:ext cx="11682000" cy="5580000"/>
          </a:xfrm>
          <a:prstGeom prst="rect">
            <a:avLst/>
          </a:prstGeom>
        </p:spPr>
      </p:pic>
      <p:sp>
        <p:nvSpPr>
          <p:cNvPr id="2" name="Foliennummernplatzhalter 1"/>
          <p:cNvSpPr>
            <a:spLocks noGrp="1"/>
          </p:cNvSpPr>
          <p:nvPr>
            <p:ph type="sldNum" sz="quarter" idx="12"/>
          </p:nvPr>
        </p:nvSpPr>
        <p:spPr/>
        <p:txBody>
          <a:bodyPr/>
          <a:lstStyle/>
          <a:p>
            <a:fld id="{A5FE0BE9-2605-47C0-8F30-F383CC1BC3CC}" type="slidenum">
              <a:rPr lang="de-DE" smtClean="0"/>
              <a:t>66</a:t>
            </a:fld>
            <a:endParaRPr lang="de-DE"/>
          </a:p>
        </p:txBody>
      </p:sp>
    </p:spTree>
    <p:extLst>
      <p:ext uri="{BB962C8B-B14F-4D97-AF65-F5344CB8AC3E}">
        <p14:creationId xmlns:p14="http://schemas.microsoft.com/office/powerpoint/2010/main" val="38352935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ECE12DF-E062-41BC-B300-4FC0BA639E2C}" type="datetime3">
              <a:rPr lang="de-DE" smtClean="0"/>
              <a:t>30/08/18</a:t>
            </a:fld>
            <a:endParaRPr lang="de-DE"/>
          </a:p>
        </p:txBody>
      </p:sp>
      <p:sp>
        <p:nvSpPr>
          <p:cNvPr id="4" name="Fußzeilenplatzhalter 3"/>
          <p:cNvSpPr>
            <a:spLocks noGrp="1"/>
          </p:cNvSpPr>
          <p:nvPr>
            <p:ph type="ftr" sz="quarter" idx="11"/>
          </p:nvPr>
        </p:nvSpPr>
        <p:spPr/>
        <p:txBody>
          <a:bodyPr/>
          <a:lstStyle/>
          <a:p>
            <a:r>
              <a:rPr lang="de-DE" smtClean="0"/>
              <a:t>| Angela Stöckert | Arvato Systems | Berufsakademie Sachsen </a:t>
            </a:r>
            <a:endParaRPr lang="de-DE"/>
          </a:p>
        </p:txBody>
      </p:sp>
      <p:pic>
        <p:nvPicPr>
          <p:cNvPr id="6" name="Grafik 5"/>
          <p:cNvPicPr>
            <a:picLocks/>
          </p:cNvPicPr>
          <p:nvPr/>
        </p:nvPicPr>
        <p:blipFill>
          <a:blip r:embed="rId2" cstate="email">
            <a:extLst>
              <a:ext uri="{28A0092B-C50C-407E-A947-70E740481C1C}">
                <a14:useLocalDpi xmlns:a14="http://schemas.microsoft.com/office/drawing/2010/main" val="0"/>
              </a:ext>
            </a:extLst>
          </a:blip>
          <a:stretch>
            <a:fillRect/>
          </a:stretch>
        </p:blipFill>
        <p:spPr>
          <a:xfrm>
            <a:off x="259200" y="1015200"/>
            <a:ext cx="11682000" cy="5580000"/>
          </a:xfrm>
          <a:prstGeom prst="rect">
            <a:avLst/>
          </a:prstGeom>
        </p:spPr>
      </p:pic>
      <p:sp>
        <p:nvSpPr>
          <p:cNvPr id="2" name="Foliennummernplatzhalter 1"/>
          <p:cNvSpPr>
            <a:spLocks noGrp="1"/>
          </p:cNvSpPr>
          <p:nvPr>
            <p:ph type="sldNum" sz="quarter" idx="12"/>
          </p:nvPr>
        </p:nvSpPr>
        <p:spPr/>
        <p:txBody>
          <a:bodyPr/>
          <a:lstStyle/>
          <a:p>
            <a:fld id="{A5FE0BE9-2605-47C0-8F30-F383CC1BC3CC}" type="slidenum">
              <a:rPr lang="de-DE" smtClean="0"/>
              <a:t>67</a:t>
            </a:fld>
            <a:endParaRPr lang="de-DE"/>
          </a:p>
        </p:txBody>
      </p:sp>
    </p:spTree>
    <p:extLst>
      <p:ext uri="{BB962C8B-B14F-4D97-AF65-F5344CB8AC3E}">
        <p14:creationId xmlns:p14="http://schemas.microsoft.com/office/powerpoint/2010/main" val="7888735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80CD975-04D7-4638-AF4E-08B88DE28FA9}" type="datetime3">
              <a:rPr lang="de-DE" smtClean="0"/>
              <a:t>30/08/18</a:t>
            </a:fld>
            <a:endParaRPr lang="de-DE"/>
          </a:p>
        </p:txBody>
      </p:sp>
      <p:sp>
        <p:nvSpPr>
          <p:cNvPr id="4" name="Fußzeilenplatzhalter 3"/>
          <p:cNvSpPr>
            <a:spLocks noGrp="1"/>
          </p:cNvSpPr>
          <p:nvPr>
            <p:ph type="ftr" sz="quarter" idx="11"/>
          </p:nvPr>
        </p:nvSpPr>
        <p:spPr/>
        <p:txBody>
          <a:bodyPr/>
          <a:lstStyle/>
          <a:p>
            <a:r>
              <a:rPr lang="de-DE" smtClean="0"/>
              <a:t>| Angela Stöckert | Arvato Systems | Berufsakademie Sachsen </a:t>
            </a:r>
            <a:endParaRPr lang="de-DE"/>
          </a:p>
        </p:txBody>
      </p:sp>
      <p:pic>
        <p:nvPicPr>
          <p:cNvPr id="5" name="Grafik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59200" y="1015200"/>
            <a:ext cx="11687758" cy="5580000"/>
          </a:xfrm>
          <a:prstGeom prst="rect">
            <a:avLst/>
          </a:prstGeom>
        </p:spPr>
      </p:pic>
      <p:sp>
        <p:nvSpPr>
          <p:cNvPr id="2" name="Foliennummernplatzhalter 1"/>
          <p:cNvSpPr>
            <a:spLocks noGrp="1"/>
          </p:cNvSpPr>
          <p:nvPr>
            <p:ph type="sldNum" sz="quarter" idx="12"/>
          </p:nvPr>
        </p:nvSpPr>
        <p:spPr/>
        <p:txBody>
          <a:bodyPr/>
          <a:lstStyle/>
          <a:p>
            <a:fld id="{A5FE0BE9-2605-47C0-8F30-F383CC1BC3CC}" type="slidenum">
              <a:rPr lang="de-DE" smtClean="0"/>
              <a:t>68</a:t>
            </a:fld>
            <a:endParaRPr lang="de-DE"/>
          </a:p>
        </p:txBody>
      </p:sp>
    </p:spTree>
    <p:extLst>
      <p:ext uri="{BB962C8B-B14F-4D97-AF65-F5344CB8AC3E}">
        <p14:creationId xmlns:p14="http://schemas.microsoft.com/office/powerpoint/2010/main" val="1127897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4C7A438-9CB4-4DC2-8173-B4B175211570}" type="datetime3">
              <a:rPr lang="de-DE" smtClean="0"/>
              <a:t>30/08/18</a:t>
            </a:fld>
            <a:endParaRPr lang="de-DE" dirty="0"/>
          </a:p>
        </p:txBody>
      </p:sp>
      <p:sp>
        <p:nvSpPr>
          <p:cNvPr id="3" name="Fußzeilenplatzhalter 2"/>
          <p:cNvSpPr>
            <a:spLocks noGrp="1"/>
          </p:cNvSpPr>
          <p:nvPr>
            <p:ph type="ftr" sz="quarte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pPr/>
              <a:t>7</a:t>
            </a:fld>
            <a:endParaRPr lang="de-DE" dirty="0"/>
          </a:p>
        </p:txBody>
      </p:sp>
      <p:sp>
        <p:nvSpPr>
          <p:cNvPr id="17" name="Textplatzhalter 16"/>
          <p:cNvSpPr>
            <a:spLocks noGrp="1"/>
          </p:cNvSpPr>
          <p:nvPr>
            <p:ph type="body" sz="quarter" idx="13"/>
          </p:nvPr>
        </p:nvSpPr>
        <p:spPr>
          <a:xfrm>
            <a:off x="629999" y="1260000"/>
            <a:ext cx="10915199" cy="307777"/>
          </a:xfrm>
        </p:spPr>
        <p:txBody>
          <a:bodyPr/>
          <a:lstStyle/>
          <a:p>
            <a:r>
              <a:rPr lang="de-DE" dirty="0" smtClean="0"/>
              <a:t>SAP Cloud </a:t>
            </a:r>
            <a:r>
              <a:rPr lang="de-DE" dirty="0" err="1" smtClean="0"/>
              <a:t>Platform</a:t>
            </a:r>
            <a:r>
              <a:rPr lang="de-DE" dirty="0" smtClean="0"/>
              <a:t> als Unterstützung des Wandels</a:t>
            </a:r>
            <a:endParaRPr lang="de-DE" dirty="0"/>
          </a:p>
        </p:txBody>
      </p:sp>
      <p:sp>
        <p:nvSpPr>
          <p:cNvPr id="16" name="Titel 15"/>
          <p:cNvSpPr>
            <a:spLocks noGrp="1"/>
          </p:cNvSpPr>
          <p:nvPr>
            <p:ph type="title"/>
          </p:nvPr>
        </p:nvSpPr>
        <p:spPr>
          <a:xfrm>
            <a:off x="630001" y="351299"/>
            <a:ext cx="9780091" cy="443198"/>
          </a:xfrm>
        </p:spPr>
        <p:txBody>
          <a:bodyPr/>
          <a:lstStyle/>
          <a:p>
            <a:r>
              <a:rPr lang="de-DE" dirty="0" smtClean="0"/>
              <a:t>SAP</a:t>
            </a:r>
            <a:endParaRPr lang="de-DE" dirty="0"/>
          </a:p>
        </p:txBody>
      </p:sp>
    </p:spTree>
    <p:extLst>
      <p:ext uri="{BB962C8B-B14F-4D97-AF65-F5344CB8AC3E}">
        <p14:creationId xmlns:p14="http://schemas.microsoft.com/office/powerpoint/2010/main" val="17762804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4C7A438-9CB4-4DC2-8173-B4B175211570}" type="datetime3">
              <a:rPr lang="de-DE" smtClean="0"/>
              <a:t>30/08/18</a:t>
            </a:fld>
            <a:endParaRPr lang="de-DE" dirty="0"/>
          </a:p>
        </p:txBody>
      </p:sp>
      <p:sp>
        <p:nvSpPr>
          <p:cNvPr id="3" name="Fußzeilenplatzhalter 2"/>
          <p:cNvSpPr>
            <a:spLocks noGrp="1"/>
          </p:cNvSpPr>
          <p:nvPr>
            <p:ph type="ftr" sz="quarter" idx="11"/>
          </p:nvPr>
        </p:nvSpPr>
        <p:spPr/>
        <p:txBody>
          <a:bodyPr/>
          <a:lstStyle/>
          <a:p>
            <a:r>
              <a:rPr lang="de-DE" smtClean="0"/>
              <a:t>| Angela Stöckert | Arvato Systems | Berufsakademie Sachsen </a:t>
            </a:r>
            <a:endParaRPr lang="de-DE"/>
          </a:p>
        </p:txBody>
      </p:sp>
      <p:sp>
        <p:nvSpPr>
          <p:cNvPr id="4" name="Foliennummernplatzhalter 3"/>
          <p:cNvSpPr>
            <a:spLocks noGrp="1"/>
          </p:cNvSpPr>
          <p:nvPr>
            <p:ph type="sldNum" sz="quarter" idx="12"/>
          </p:nvPr>
        </p:nvSpPr>
        <p:spPr/>
        <p:txBody>
          <a:bodyPr/>
          <a:lstStyle/>
          <a:p>
            <a:fld id="{A5FE0BE9-2605-47C0-8F30-F383CC1BC3CC}" type="slidenum">
              <a:rPr lang="de-DE" smtClean="0"/>
              <a:pPr/>
              <a:t>8</a:t>
            </a:fld>
            <a:endParaRPr lang="de-DE" dirty="0"/>
          </a:p>
        </p:txBody>
      </p:sp>
      <p:sp>
        <p:nvSpPr>
          <p:cNvPr id="17" name="Textplatzhalter 16"/>
          <p:cNvSpPr>
            <a:spLocks noGrp="1"/>
          </p:cNvSpPr>
          <p:nvPr>
            <p:ph type="body" sz="quarter" idx="13"/>
          </p:nvPr>
        </p:nvSpPr>
        <p:spPr>
          <a:xfrm>
            <a:off x="629999" y="1260000"/>
            <a:ext cx="10915199" cy="307777"/>
          </a:xfrm>
        </p:spPr>
        <p:txBody>
          <a:bodyPr/>
          <a:lstStyle/>
          <a:p>
            <a:pPr marL="342900" indent="-342900">
              <a:buFontTx/>
              <a:buChar char="-"/>
            </a:pPr>
            <a:r>
              <a:rPr lang="de-DE" dirty="0" smtClean="0"/>
              <a:t>Prüfung,  ob Wandel von Transaktion in ECC zu multi-</a:t>
            </a:r>
            <a:r>
              <a:rPr lang="de-DE" dirty="0" err="1" smtClean="0"/>
              <a:t>device</a:t>
            </a:r>
            <a:r>
              <a:rPr lang="de-DE" dirty="0" smtClean="0"/>
              <a:t>-</a:t>
            </a:r>
            <a:r>
              <a:rPr lang="de-DE" dirty="0" err="1" smtClean="0"/>
              <a:t>app</a:t>
            </a:r>
            <a:r>
              <a:rPr lang="de-DE" dirty="0" smtClean="0"/>
              <a:t> mit SAP Cloud </a:t>
            </a:r>
            <a:r>
              <a:rPr lang="de-DE" dirty="0" err="1" smtClean="0"/>
              <a:t>Platform</a:t>
            </a:r>
            <a:r>
              <a:rPr lang="de-DE" dirty="0" smtClean="0"/>
              <a:t> machbar ist</a:t>
            </a:r>
          </a:p>
        </p:txBody>
      </p:sp>
      <p:sp>
        <p:nvSpPr>
          <p:cNvPr id="16" name="Titel 15"/>
          <p:cNvSpPr>
            <a:spLocks noGrp="1"/>
          </p:cNvSpPr>
          <p:nvPr>
            <p:ph type="title"/>
          </p:nvPr>
        </p:nvSpPr>
        <p:spPr>
          <a:xfrm>
            <a:off x="630001" y="351299"/>
            <a:ext cx="9780091" cy="443198"/>
          </a:xfrm>
        </p:spPr>
        <p:txBody>
          <a:bodyPr/>
          <a:lstStyle/>
          <a:p>
            <a:r>
              <a:rPr lang="de-DE" dirty="0" smtClean="0"/>
              <a:t>Aufgabe</a:t>
            </a:r>
            <a:endParaRPr lang="de-DE" dirty="0"/>
          </a:p>
        </p:txBody>
      </p:sp>
    </p:spTree>
    <p:extLst>
      <p:ext uri="{BB962C8B-B14F-4D97-AF65-F5344CB8AC3E}">
        <p14:creationId xmlns:p14="http://schemas.microsoft.com/office/powerpoint/2010/main" val="25200155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4813C296-01AF-4AA0-A843-1D853A52CC45}" type="datetime3">
              <a:rPr lang="de-DE" smtClean="0"/>
              <a:t>30/08/18</a:t>
            </a:fld>
            <a:endParaRPr lang="en-US" dirty="0"/>
          </a:p>
        </p:txBody>
      </p:sp>
      <p:sp>
        <p:nvSpPr>
          <p:cNvPr id="4" name="Fußzeilenplatzhalter 3"/>
          <p:cNvSpPr>
            <a:spLocks noGrp="1"/>
          </p:cNvSpPr>
          <p:nvPr>
            <p:ph type="ftr" sz="quarter" idx="11"/>
          </p:nvPr>
        </p:nvSpPr>
        <p:spPr/>
        <p:txBody>
          <a:bodyPr/>
          <a:lstStyle/>
          <a:p>
            <a:r>
              <a:rPr lang="en-US" smtClean="0"/>
              <a:t>| Angela Stöckert | Arvato Systems | Berufsakademie Sachsen </a:t>
            </a:r>
            <a:endParaRPr lang="en-US" dirty="0"/>
          </a:p>
        </p:txBody>
      </p:sp>
      <p:sp>
        <p:nvSpPr>
          <p:cNvPr id="2" name="Titel 1"/>
          <p:cNvSpPr>
            <a:spLocks noGrp="1"/>
          </p:cNvSpPr>
          <p:nvPr>
            <p:ph type="title"/>
          </p:nvPr>
        </p:nvSpPr>
        <p:spPr>
          <a:xfrm>
            <a:off x="630001" y="351299"/>
            <a:ext cx="6300000" cy="443198"/>
          </a:xfrm>
        </p:spPr>
        <p:txBody>
          <a:bodyPr/>
          <a:lstStyle/>
          <a:p>
            <a:r>
              <a:rPr lang="de-DE" dirty="0" smtClean="0"/>
              <a:t>SAP Cloud </a:t>
            </a:r>
            <a:r>
              <a:rPr lang="de-DE" dirty="0" err="1" smtClean="0"/>
              <a:t>Platform</a:t>
            </a:r>
            <a:endParaRPr lang="de-DE" dirty="0"/>
          </a:p>
        </p:txBody>
      </p:sp>
      <p:pic>
        <p:nvPicPr>
          <p:cNvPr id="20" name="Bildplatzhalter 8"/>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7067" t="4351" r="34593" b="12057"/>
          <a:stretch/>
        </p:blipFill>
        <p:spPr>
          <a:xfrm flipH="1">
            <a:off x="7333199" y="1275347"/>
            <a:ext cx="4229899" cy="4880653"/>
          </a:xfrm>
        </p:spPr>
      </p:pic>
      <p:sp>
        <p:nvSpPr>
          <p:cNvPr id="21" name="Textplatzhalter 6"/>
          <p:cNvSpPr>
            <a:spLocks noGrp="1"/>
          </p:cNvSpPr>
          <p:nvPr>
            <p:ph type="body" sz="quarter" idx="15"/>
          </p:nvPr>
        </p:nvSpPr>
        <p:spPr>
          <a:xfrm>
            <a:off x="630000" y="1260000"/>
            <a:ext cx="6300000" cy="2523768"/>
          </a:xfrm>
        </p:spPr>
        <p:txBody>
          <a:bodyPr/>
          <a:lstStyle/>
          <a:p>
            <a:pPr lvl="1"/>
            <a:r>
              <a:rPr lang="de-DE" dirty="0" smtClean="0"/>
              <a:t>Was kann Sie?</a:t>
            </a:r>
          </a:p>
          <a:p>
            <a:pPr lvl="1"/>
            <a:endParaRPr lang="de-DE" dirty="0"/>
          </a:p>
          <a:p>
            <a:pPr lvl="1"/>
            <a:endParaRPr lang="de-DE" dirty="0" smtClean="0"/>
          </a:p>
          <a:p>
            <a:pPr lvl="1"/>
            <a:endParaRPr lang="de-DE" dirty="0"/>
          </a:p>
          <a:p>
            <a:pPr lvl="1"/>
            <a:endParaRPr lang="de-DE" dirty="0" smtClean="0"/>
          </a:p>
          <a:p>
            <a:pPr lvl="1"/>
            <a:r>
              <a:rPr lang="de-DE" dirty="0" smtClean="0"/>
              <a:t>Welche Bereiche wurden besonders betrachtet?</a:t>
            </a:r>
          </a:p>
          <a:p>
            <a:pPr lvl="1"/>
            <a:r>
              <a:rPr lang="de-DE" dirty="0" smtClean="0"/>
              <a:t>Warum?</a:t>
            </a:r>
          </a:p>
        </p:txBody>
      </p:sp>
      <p:sp>
        <p:nvSpPr>
          <p:cNvPr id="5" name="Foliennummernplatzhalter 4"/>
          <p:cNvSpPr>
            <a:spLocks noGrp="1"/>
          </p:cNvSpPr>
          <p:nvPr>
            <p:ph type="sldNum" sz="quarter" idx="12"/>
          </p:nvPr>
        </p:nvSpPr>
        <p:spPr/>
        <p:txBody>
          <a:bodyPr/>
          <a:lstStyle/>
          <a:p>
            <a:fld id="{A5FE0BE9-2605-47C0-8F30-F383CC1BC3CC}" type="slidenum">
              <a:rPr lang="de-DE" smtClean="0"/>
              <a:pPr/>
              <a:t>9</a:t>
            </a:fld>
            <a:endParaRPr lang="de-DE" dirty="0"/>
          </a:p>
        </p:txBody>
      </p:sp>
    </p:spTree>
    <p:extLst>
      <p:ext uri="{BB962C8B-B14F-4D97-AF65-F5344CB8AC3E}">
        <p14:creationId xmlns:p14="http://schemas.microsoft.com/office/powerpoint/2010/main" val="31770391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R0vQ2BL0Ekaeg9Ah_5g2Y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R0vQ2BL0Ekaeg9Ah_5g2Y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0vQ2BL0Ekaeg9Ah_5g2Y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0rO4ne2WEUWmTjX9R2HkR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oUo3rIqlfUaDjEGhWgbO8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0rO4ne2WEUWmTjX9R2HkR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xplURPbtMUq5yhCo7P7tb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xplURPbtMUq5yhCo7P7tbw"/>
</p:tagLst>
</file>

<file path=ppt/theme/theme1.xml><?xml version="1.0" encoding="utf-8"?>
<a:theme xmlns:a="http://schemas.openxmlformats.org/drawingml/2006/main" name="arvato Design 2016">
  <a:themeElements>
    <a:clrScheme name="aSys_Farben_2015_1">
      <a:dk1>
        <a:srgbClr val="000000"/>
      </a:dk1>
      <a:lt1>
        <a:srgbClr val="FFFFFF"/>
      </a:lt1>
      <a:dk2>
        <a:srgbClr val="646464"/>
      </a:dk2>
      <a:lt2>
        <a:srgbClr val="E5F1F7"/>
      </a:lt2>
      <a:accent1>
        <a:srgbClr val="0068A9"/>
      </a:accent1>
      <a:accent2>
        <a:srgbClr val="B2D6E8"/>
      </a:accent2>
      <a:accent3>
        <a:srgbClr val="002749"/>
      </a:accent3>
      <a:accent4>
        <a:srgbClr val="66ADD1"/>
      </a:accent4>
      <a:accent5>
        <a:srgbClr val="D0D0D0"/>
      </a:accent5>
      <a:accent6>
        <a:srgbClr val="B0C800"/>
      </a:accent6>
      <a:hlink>
        <a:srgbClr val="0068A9"/>
      </a:hlink>
      <a:folHlink>
        <a:srgbClr val="66ADD1"/>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ln w="3175">
          <a:noFill/>
        </a:ln>
      </a:spPr>
      <a:bodyPr wrap="none" lIns="0" tIns="0" rIns="0" bIns="0" rtlCol="0">
        <a:spAutoFit/>
      </a:bodyPr>
      <a:lstStyle>
        <a:defPPr marL="342900" indent="-342900">
          <a:buClr>
            <a:schemeClr val="accent1"/>
          </a:buClr>
          <a:buSzPct val="85000"/>
          <a:buFont typeface="Wingdings 3" panose="05040102010807070707" pitchFamily="18" charset="2"/>
          <a:buChar char="Ò"/>
          <a:defRPr sz="2000" dirty="0" err="1" smtClean="0"/>
        </a:defPPr>
      </a:lstStyle>
    </a:txDef>
  </a:objectDefaults>
  <a:extraClrSchemeLst/>
  <a:extLst>
    <a:ext uri="{05A4C25C-085E-4340-85A3-A5531E510DB2}">
      <thm15:themeFamily xmlns:thm15="http://schemas.microsoft.com/office/thememl/2012/main" name="DE_Arvato_Systems_pp_master_16_9.pptx" id="{502DDB91-B002-4AEE-B285-CA7C9E393B58}" vid="{336F8546-5A14-4D3E-875D-4A14179C7E79}"/>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3dba7ea3-17ef-4621-80fd-8c5d3927c1b6" ContentTypeId="0x0101" PreviousValue="false"/>
</file>

<file path=customXml/item2.xml><?xml version="1.0" encoding="utf-8"?>
<p:properties xmlns:p="http://schemas.microsoft.com/office/2006/metadata/properties" xmlns:xsi="http://www.w3.org/2001/XMLSchema-instance" xmlns:pc="http://schemas.microsoft.com/office/infopath/2007/PartnerControls">
  <documentManagement>
    <Sprache xmlns="650fe5fa-9f8b-4846-863b-3ca82cc20eb5">DE</Sprache>
    <b1d66cc663ca419ba515713d76b6cf38 xmlns="7d68e36e-b8cb-4be9-9a4f-9fa8c8c046f6">
      <Terms xmlns="http://schemas.microsoft.com/office/infopath/2007/PartnerControls"/>
    </b1d66cc663ca419ba515713d76b6cf38>
    <TaxCatchAll xmlns="4b31ebbf-8119-4e58-b3a0-8e0bca362ee0"/>
    <_dlc_DocId xmlns="8f79deaa-06da-4ea5-81d9-d212cbe0391d">ASYIPO-6-129</_dlc_DocId>
    <_dlc_DocIdUrl xmlns="8f79deaa-06da-4ea5-81d9-d212cbe0391d">
      <Url>https://insight.arvato-systems.de/functions/marketing/_layouts/15/DocIdRedir.aspx?ID=ASYIPO-6-129</Url>
      <Description>ASYIPO-6-129</Description>
    </_dlc_DocIdUrl>
    <TaxKeywordTaxHTField xmlns="650fe5fa-9f8b-4846-863b-3ca82cc20eb5">
      <Terms xmlns="http://schemas.microsoft.com/office/infopath/2007/PartnerControls"/>
    </TaxKeywordTaxHTField>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kument" ma:contentTypeID="0x01010018BADDD33F29A941BD1C60D1347A40E3" ma:contentTypeVersion="11" ma:contentTypeDescription="Ein neues Dokument erstellen." ma:contentTypeScope="" ma:versionID="5c0f0bf7268a89b25e5707b67f8872a1">
  <xsd:schema xmlns:xsd="http://www.w3.org/2001/XMLSchema" xmlns:xs="http://www.w3.org/2001/XMLSchema" xmlns:p="http://schemas.microsoft.com/office/2006/metadata/properties" xmlns:ns2="650fe5fa-9f8b-4846-863b-3ca82cc20eb5" xmlns:ns3="8f79deaa-06da-4ea5-81d9-d212cbe0391d" xmlns:ns4="7d68e36e-b8cb-4be9-9a4f-9fa8c8c046f6" xmlns:ns5="4b31ebbf-8119-4e58-b3a0-8e0bca362ee0" xmlns:ns6="ab830626-b284-4a7c-b2d6-002654365071" targetNamespace="http://schemas.microsoft.com/office/2006/metadata/properties" ma:root="true" ma:fieldsID="60dc2b1a6ffeefb58b5e29cd954c9d27" ns2:_="" ns3:_="" ns4:_="" ns5:_="" ns6:_="">
    <xsd:import namespace="650fe5fa-9f8b-4846-863b-3ca82cc20eb5"/>
    <xsd:import namespace="8f79deaa-06da-4ea5-81d9-d212cbe0391d"/>
    <xsd:import namespace="7d68e36e-b8cb-4be9-9a4f-9fa8c8c046f6"/>
    <xsd:import namespace="4b31ebbf-8119-4e58-b3a0-8e0bca362ee0"/>
    <xsd:import namespace="ab830626-b284-4a7c-b2d6-002654365071"/>
    <xsd:element name="properties">
      <xsd:complexType>
        <xsd:sequence>
          <xsd:element name="documentManagement">
            <xsd:complexType>
              <xsd:all>
                <xsd:element ref="ns2:Sprache" minOccurs="0"/>
                <xsd:element ref="ns3:_dlc_DocId" minOccurs="0"/>
                <xsd:element ref="ns3:_dlc_DocIdUrl" minOccurs="0"/>
                <xsd:element ref="ns3:_dlc_DocIdPersistId" minOccurs="0"/>
                <xsd:element ref="ns4:b1d66cc663ca419ba515713d76b6cf38" minOccurs="0"/>
                <xsd:element ref="ns5:TaxCatchAll" minOccurs="0"/>
                <xsd:element ref="ns6:SharedWithUsers" minOccurs="0"/>
                <xsd:element ref="ns2:TaxKeyword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0fe5fa-9f8b-4846-863b-3ca82cc20eb5" elementFormDefault="qualified">
    <xsd:import namespace="http://schemas.microsoft.com/office/2006/documentManagement/types"/>
    <xsd:import namespace="http://schemas.microsoft.com/office/infopath/2007/PartnerControls"/>
    <xsd:element name="Sprache" ma:index="8" nillable="true" ma:displayName="Sprache" ma:default="DE" ma:format="RadioButtons" ma:internalName="Sprache">
      <xsd:simpleType>
        <xsd:restriction base="dms:Choice">
          <xsd:enumeration value="DE"/>
          <xsd:enumeration value="EN"/>
          <xsd:enumeration value="DE/EN"/>
        </xsd:restriction>
      </xsd:simpleType>
    </xsd:element>
    <xsd:element name="TaxKeywordTaxHTField" ma:index="17" nillable="true" ma:taxonomy="true" ma:internalName="TaxKeywordTaxHTField" ma:taxonomyFieldName="TaxKeyword" ma:displayName="Tags" ma:fieldId="{23f27201-bee3-471e-b2e7-b64fd8b7ca38}" ma:taxonomyMulti="true" ma:sspId="3dba7ea3-17ef-4621-80fd-8c5d3927c1b6"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79deaa-06da-4ea5-81d9-d212cbe0391d" elementFormDefault="qualified">
    <xsd:import namespace="http://schemas.microsoft.com/office/2006/documentManagement/types"/>
    <xsd:import namespace="http://schemas.microsoft.com/office/infopath/2007/PartnerControls"/>
    <xsd:element name="_dlc_DocId" ma:index="9" nillable="true" ma:displayName="Wert der Dokument-ID" ma:description="Der Wert der diesem Element zugewiesenen Dokument-ID." ma:internalName="_dlc_DocId" ma:readOnly="true">
      <xsd:simpleType>
        <xsd:restriction base="dms:Text"/>
      </xsd:simpleType>
    </xsd:element>
    <xsd:element name="_dlc_DocIdUrl" ma:index="10" nillable="true" ma:displayName="Dokument-ID" ma:description="Permanenter Hyperlink zu diesem Dok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1"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7d68e36e-b8cb-4be9-9a4f-9fa8c8c046f6" elementFormDefault="qualified">
    <xsd:import namespace="http://schemas.microsoft.com/office/2006/documentManagement/types"/>
    <xsd:import namespace="http://schemas.microsoft.com/office/infopath/2007/PartnerControls"/>
    <xsd:element name="b1d66cc663ca419ba515713d76b6cf38" ma:index="13" nillable="true" ma:taxonomy="true" ma:internalName="b1d66cc663ca419ba515713d76b6cf38" ma:taxonomyFieldName="Market_x0020_Unit" ma:displayName="Market Unit" ma:default="" ma:fieldId="{b1d66cc6-63ca-419b-a515-713d76b6cf38}" ma:sspId="3dba7ea3-17ef-4621-80fd-8c5d3927c1b6" ma:termSetId="6e108d43-13d2-4df4-a94d-a6dbf2b94ed7"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b31ebbf-8119-4e58-b3a0-8e0bca362ee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258fafd-a738-4e45-8d99-d896826be745}" ma:internalName="TaxCatchAll" ma:showField="CatchAllData" ma:web="4b31ebbf-8119-4e58-b3a0-8e0bca362ee0">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b830626-b284-4a7c-b2d6-002654365071" elementFormDefault="qualified">
    <xsd:import namespace="http://schemas.microsoft.com/office/2006/documentManagement/types"/>
    <xsd:import namespace="http://schemas.microsoft.com/office/infopath/2007/PartnerControls"/>
    <xsd:element name="SharedWithUsers" ma:index="15"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D707FBF6-E278-432A-A4F7-3A60011E3B2A}">
  <ds:schemaRefs>
    <ds:schemaRef ds:uri="Microsoft.SharePoint.Taxonomy.ContentTypeSync"/>
  </ds:schemaRefs>
</ds:datastoreItem>
</file>

<file path=customXml/itemProps2.xml><?xml version="1.0" encoding="utf-8"?>
<ds:datastoreItem xmlns:ds="http://schemas.openxmlformats.org/officeDocument/2006/customXml" ds:itemID="{7B6F2769-7194-4217-93D3-3AF3A4742282}">
  <ds:schemaRefs>
    <ds:schemaRef ds:uri="650fe5fa-9f8b-4846-863b-3ca82cc20eb5"/>
    <ds:schemaRef ds:uri="http://purl.org/dc/terms/"/>
    <ds:schemaRef ds:uri="ab830626-b284-4a7c-b2d6-002654365071"/>
    <ds:schemaRef ds:uri="8f79deaa-06da-4ea5-81d9-d212cbe0391d"/>
    <ds:schemaRef ds:uri="http://purl.org/dc/dcmitype/"/>
    <ds:schemaRef ds:uri="7d68e36e-b8cb-4be9-9a4f-9fa8c8c046f6"/>
    <ds:schemaRef ds:uri="http://purl.org/dc/elements/1.1/"/>
    <ds:schemaRef ds:uri="http://schemas.microsoft.com/office/2006/metadata/properties"/>
    <ds:schemaRef ds:uri="http://schemas.microsoft.com/office/2006/documentManagement/types"/>
    <ds:schemaRef ds:uri="4b31ebbf-8119-4e58-b3a0-8e0bca362ee0"/>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4.xml><?xml version="1.0" encoding="utf-8"?>
<ds:datastoreItem xmlns:ds="http://schemas.openxmlformats.org/officeDocument/2006/customXml" ds:itemID="{B85C511C-75C1-4468-B299-874CDAD6C0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0fe5fa-9f8b-4846-863b-3ca82cc20eb5"/>
    <ds:schemaRef ds:uri="8f79deaa-06da-4ea5-81d9-d212cbe0391d"/>
    <ds:schemaRef ds:uri="7d68e36e-b8cb-4be9-9a4f-9fa8c8c046f6"/>
    <ds:schemaRef ds:uri="4b31ebbf-8119-4e58-b3a0-8e0bca362ee0"/>
    <ds:schemaRef ds:uri="ab830626-b284-4a7c-b2d6-0026543650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AB9A309D-3B1A-4B97-B07D-69607FF49604}">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DE_Arvato_Systems_pp_master_16_9</Template>
  <TotalTime>0</TotalTime>
  <Words>3469</Words>
  <Application>Microsoft Office PowerPoint</Application>
  <PresentationFormat>Benutzerdefiniert</PresentationFormat>
  <Paragraphs>610</Paragraphs>
  <Slides>68</Slides>
  <Notes>30</Notes>
  <HiddenSlides>8</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68</vt:i4>
      </vt:variant>
    </vt:vector>
  </HeadingPairs>
  <TitlesOfParts>
    <vt:vector size="73" baseType="lpstr">
      <vt:lpstr>Calibri</vt:lpstr>
      <vt:lpstr>Symbol</vt:lpstr>
      <vt:lpstr>Wingdings</vt:lpstr>
      <vt:lpstr>Wingdings 3</vt:lpstr>
      <vt:lpstr>arvato Design 2016</vt:lpstr>
      <vt:lpstr>Informationen zum PowerPoint Master</vt:lpstr>
      <vt:lpstr>Informationen zum PowerPoint Master</vt:lpstr>
      <vt:lpstr>Evaluierung der SAP Cloud Platform</vt:lpstr>
      <vt:lpstr>Agenda</vt:lpstr>
      <vt:lpstr>Begriffe</vt:lpstr>
      <vt:lpstr>SAP</vt:lpstr>
      <vt:lpstr>SAP</vt:lpstr>
      <vt:lpstr>Aufgabe</vt:lpstr>
      <vt:lpstr>SAP Cloud Platform</vt:lpstr>
      <vt:lpstr>Ergebnisse</vt:lpstr>
      <vt:lpstr>Vorgehen</vt:lpstr>
      <vt:lpstr>Architektur der Anwendung (nur meinen Fall aufmalen)</vt:lpstr>
      <vt:lpstr>Titel der Präsentation</vt:lpstr>
      <vt:lpstr>Titel der Präsentation</vt:lpstr>
      <vt:lpstr>Titel der Präsentation</vt:lpstr>
      <vt:lpstr>Titel der Präsentation</vt:lpstr>
      <vt:lpstr>Titel der Präsentation</vt:lpstr>
      <vt:lpstr>Agenda</vt:lpstr>
      <vt:lpstr>Agenda</vt:lpstr>
      <vt:lpstr>Folien mit Beispieltext &amp; mit optionalem Bild</vt:lpstr>
      <vt:lpstr>Beispielfolie mit einspaltigem Text</vt:lpstr>
      <vt:lpstr>Beispielfolie mit zweispaltigem Text</vt:lpstr>
      <vt:lpstr>Fakten-Folien</vt:lpstr>
      <vt:lpstr>PowerPoint-Präsentation</vt:lpstr>
      <vt:lpstr>PowerPoint-Präsentation</vt:lpstr>
      <vt:lpstr>Grafiken, Tabellen &amp; Organigramme</vt:lpstr>
      <vt:lpstr>Säulendiagramm</vt:lpstr>
      <vt:lpstr>Gruppierte Säulen</vt:lpstr>
      <vt:lpstr>Gruppierte Säulen</vt:lpstr>
      <vt:lpstr>Balkendiagramm</vt:lpstr>
      <vt:lpstr>Gruppiertes Balkendiagramm</vt:lpstr>
      <vt:lpstr>Liniendiagramm</vt:lpstr>
      <vt:lpstr>Ring</vt:lpstr>
      <vt:lpstr>Ring mit Beschriftung</vt:lpstr>
      <vt:lpstr>Tabelle</vt:lpstr>
      <vt:lpstr>Aufbauorganisation der Firma XY</vt:lpstr>
      <vt:lpstr>PowerPoint-Präsentation</vt:lpstr>
      <vt:lpstr>Farben</vt:lpstr>
      <vt:lpstr>Farben</vt:lpstr>
      <vt:lpstr>Bilder</vt:lpstr>
      <vt:lpstr>Bilder für PowerPoint Präsentationen</vt:lpstr>
      <vt:lpstr>„Nice to know“</vt:lpstr>
      <vt:lpstr>Tipps &amp; Tricks zu den PowerPoint-Vorlagen</vt:lpstr>
      <vt:lpstr>Ihr Kontakt</vt:lpstr>
      <vt:lpstr>Vielen Dank für Ihre Aufmerksamkeit!</vt:lpstr>
      <vt:lpstr>Vielen Dank für Ihre Aufmerksamkeit!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Infrastructure Services Software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Informationen zum PowerPoint Master</dc:title>
  <dc:creator>Stöckert, Angela, NMU-OI</dc:creator>
  <cp:lastModifiedBy>Stöckert, Angela, NMU-OI</cp:lastModifiedBy>
  <cp:revision>14</cp:revision>
  <cp:lastPrinted>2015-05-27T11:53:56Z</cp:lastPrinted>
  <dcterms:created xsi:type="dcterms:W3CDTF">2018-08-30T08:07:08Z</dcterms:created>
  <dcterms:modified xsi:type="dcterms:W3CDTF">2018-08-30T10:01:55Z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0x01010018BADDD33F29A941BD1C60D1347A40E3</vt:lpwstr>
  </property>
  <property fmtid="{D5CDD505-2E9C-101B-9397-08002B2CF9AE}" pid="3" name="_dlc_DocIdItemGuid">
    <vt:lpwstr>14b415d2-98a9-4e0c-95a5-a7db9bb56472</vt:lpwstr>
  </property>
  <property fmtid="{D5CDD505-2E9C-101B-9397-08002B2CF9AE}" pid="4" name="Market_x0020_Unit">
    <vt:lpwstr/>
  </property>
  <property fmtid="{D5CDD505-2E9C-101B-9397-08002B2CF9AE}" pid="5" name="Market Unit">
    <vt:lpwstr/>
  </property>
  <property fmtid="{D5CDD505-2E9C-101B-9397-08002B2CF9AE}" pid="6" name="TaxKeyword">
    <vt:lpwstr/>
  </property>
</Properties>
</file>